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92" r:id="rId7"/>
    <p:sldId id="274" r:id="rId8"/>
    <p:sldId id="269" r:id="rId9"/>
    <p:sldId id="275" r:id="rId10"/>
    <p:sldId id="276" r:id="rId11"/>
    <p:sldId id="289" r:id="rId12"/>
    <p:sldId id="290" r:id="rId13"/>
    <p:sldId id="270" r:id="rId14"/>
    <p:sldId id="287" r:id="rId15"/>
    <p:sldId id="271" r:id="rId16"/>
    <p:sldId id="263" r:id="rId17"/>
    <p:sldId id="273" r:id="rId18"/>
    <p:sldId id="272" r:id="rId19"/>
    <p:sldId id="284" r:id="rId20"/>
    <p:sldId id="291" r:id="rId21"/>
    <p:sldId id="285" r:id="rId22"/>
    <p:sldId id="277" r:id="rId23"/>
    <p:sldId id="278" r:id="rId24"/>
    <p:sldId id="280" r:id="rId25"/>
    <p:sldId id="281" r:id="rId26"/>
    <p:sldId id="288" r:id="rId27"/>
    <p:sldId id="279" r:id="rId28"/>
    <p:sldId id="282" r:id="rId29"/>
    <p:sldId id="293" r:id="rId30"/>
    <p:sldId id="294" r:id="rId31"/>
    <p:sldId id="295" r:id="rId32"/>
    <p:sldId id="2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Villemarette" initials="JV" lastIdx="1" clrIdx="0">
    <p:extLst>
      <p:ext uri="{19B8F6BF-5375-455C-9EA6-DF929625EA0E}">
        <p15:presenceInfo xmlns:p15="http://schemas.microsoft.com/office/powerpoint/2012/main" userId="b154d92c7e974a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FFFFFF"/>
    <a:srgbClr val="039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1D27B-FC23-441F-A7C7-9B0794D1A2F2}" v="1411" dt="2021-03-16T21:29:19.1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Villemarette" userId="b154d92c7e974af3" providerId="LiveId" clId="{0A61D27B-FC23-441F-A7C7-9B0794D1A2F2}"/>
    <pc:docChg chg="undo redo custSel addSld delSld modSld sldOrd">
      <pc:chgData name="James Villemarette" userId="b154d92c7e974af3" providerId="LiveId" clId="{0A61D27B-FC23-441F-A7C7-9B0794D1A2F2}" dt="2021-03-16T21:29:43.469" v="10905" actId="20577"/>
      <pc:docMkLst>
        <pc:docMk/>
      </pc:docMkLst>
      <pc:sldChg chg="modSp mod">
        <pc:chgData name="James Villemarette" userId="b154d92c7e974af3" providerId="LiveId" clId="{0A61D27B-FC23-441F-A7C7-9B0794D1A2F2}" dt="2021-03-15T13:13:00.982" v="2" actId="20577"/>
        <pc:sldMkLst>
          <pc:docMk/>
          <pc:sldMk cId="637587988" sldId="256"/>
        </pc:sldMkLst>
        <pc:spChg chg="mod">
          <ac:chgData name="James Villemarette" userId="b154d92c7e974af3" providerId="LiveId" clId="{0A61D27B-FC23-441F-A7C7-9B0794D1A2F2}" dt="2021-03-15T13:13:00.982" v="2" actId="20577"/>
          <ac:spMkLst>
            <pc:docMk/>
            <pc:sldMk cId="637587988" sldId="256"/>
            <ac:spMk id="3" creationId="{BF86D64C-FC35-43F5-9AE7-FD56B1D5C68B}"/>
          </ac:spMkLst>
        </pc:spChg>
      </pc:sldChg>
      <pc:sldChg chg="del">
        <pc:chgData name="James Villemarette" userId="b154d92c7e974af3" providerId="LiveId" clId="{0A61D27B-FC23-441F-A7C7-9B0794D1A2F2}" dt="2021-03-15T13:15:02.901" v="4" actId="47"/>
        <pc:sldMkLst>
          <pc:docMk/>
          <pc:sldMk cId="3681121594" sldId="258"/>
        </pc:sldMkLst>
      </pc:sldChg>
      <pc:sldChg chg="del">
        <pc:chgData name="James Villemarette" userId="b154d92c7e974af3" providerId="LiveId" clId="{0A61D27B-FC23-441F-A7C7-9B0794D1A2F2}" dt="2021-03-15T13:15:13.102" v="9" actId="47"/>
        <pc:sldMkLst>
          <pc:docMk/>
          <pc:sldMk cId="2542597210" sldId="259"/>
        </pc:sldMkLst>
      </pc:sldChg>
      <pc:sldChg chg="del">
        <pc:chgData name="James Villemarette" userId="b154d92c7e974af3" providerId="LiveId" clId="{0A61D27B-FC23-441F-A7C7-9B0794D1A2F2}" dt="2021-03-15T13:15:20.532" v="12" actId="47"/>
        <pc:sldMkLst>
          <pc:docMk/>
          <pc:sldMk cId="1786187027" sldId="260"/>
        </pc:sldMkLst>
      </pc:sldChg>
      <pc:sldChg chg="del">
        <pc:chgData name="James Villemarette" userId="b154d92c7e974af3" providerId="LiveId" clId="{0A61D27B-FC23-441F-A7C7-9B0794D1A2F2}" dt="2021-03-15T13:15:22.078" v="13" actId="47"/>
        <pc:sldMkLst>
          <pc:docMk/>
          <pc:sldMk cId="1607267328" sldId="261"/>
        </pc:sldMkLst>
      </pc:sldChg>
      <pc:sldChg chg="del">
        <pc:chgData name="James Villemarette" userId="b154d92c7e974af3" providerId="LiveId" clId="{0A61D27B-FC23-441F-A7C7-9B0794D1A2F2}" dt="2021-03-15T13:15:22.999" v="14" actId="47"/>
        <pc:sldMkLst>
          <pc:docMk/>
          <pc:sldMk cId="2722676290" sldId="262"/>
        </pc:sldMkLst>
      </pc:sldChg>
      <pc:sldChg chg="modSp">
        <pc:chgData name="James Villemarette" userId="b154d92c7e974af3" providerId="LiveId" clId="{0A61D27B-FC23-441F-A7C7-9B0794D1A2F2}" dt="2021-03-15T16:39:52.925" v="3183"/>
        <pc:sldMkLst>
          <pc:docMk/>
          <pc:sldMk cId="2415933470" sldId="263"/>
        </pc:sldMkLst>
        <pc:picChg chg="mod">
          <ac:chgData name="James Villemarette" userId="b154d92c7e974af3" providerId="LiveId" clId="{0A61D27B-FC23-441F-A7C7-9B0794D1A2F2}" dt="2021-03-15T16:39:52.925" v="3183"/>
          <ac:picMkLst>
            <pc:docMk/>
            <pc:sldMk cId="2415933470" sldId="263"/>
            <ac:picMk id="1026" creationId="{69CA897B-6398-404B-9B4D-5CD83BCFBFE0}"/>
          </ac:picMkLst>
        </pc:picChg>
      </pc:sldChg>
      <pc:sldChg chg="modSp mod">
        <pc:chgData name="James Villemarette" userId="b154d92c7e974af3" providerId="LiveId" clId="{0A61D27B-FC23-441F-A7C7-9B0794D1A2F2}" dt="2021-03-15T16:39:59.925" v="3184" actId="114"/>
        <pc:sldMkLst>
          <pc:docMk/>
          <pc:sldMk cId="3825329209" sldId="264"/>
        </pc:sldMkLst>
        <pc:spChg chg="mod">
          <ac:chgData name="James Villemarette" userId="b154d92c7e974af3" providerId="LiveId" clId="{0A61D27B-FC23-441F-A7C7-9B0794D1A2F2}" dt="2021-03-15T16:39:59.925" v="3184" actId="114"/>
          <ac:spMkLst>
            <pc:docMk/>
            <pc:sldMk cId="3825329209" sldId="264"/>
            <ac:spMk id="2" creationId="{F2E1C15B-0610-408D-8BBB-B170B505C6DD}"/>
          </ac:spMkLst>
        </pc:spChg>
      </pc:sldChg>
      <pc:sldChg chg="del">
        <pc:chgData name="James Villemarette" userId="b154d92c7e974af3" providerId="LiveId" clId="{0A61D27B-FC23-441F-A7C7-9B0794D1A2F2}" dt="2021-03-15T13:15:17.761" v="11" actId="47"/>
        <pc:sldMkLst>
          <pc:docMk/>
          <pc:sldMk cId="1109146239" sldId="265"/>
        </pc:sldMkLst>
      </pc:sldChg>
      <pc:sldChg chg="modSp mod">
        <pc:chgData name="James Villemarette" userId="b154d92c7e974af3" providerId="LiveId" clId="{0A61D27B-FC23-441F-A7C7-9B0794D1A2F2}" dt="2021-03-16T02:36:10.228" v="8154" actId="1076"/>
        <pc:sldMkLst>
          <pc:docMk/>
          <pc:sldMk cId="1200623463" sldId="266"/>
        </pc:sldMkLst>
        <pc:spChg chg="mod">
          <ac:chgData name="James Villemarette" userId="b154d92c7e974af3" providerId="LiveId" clId="{0A61D27B-FC23-441F-A7C7-9B0794D1A2F2}" dt="2021-03-16T02:36:10.228" v="8154" actId="1076"/>
          <ac:spMkLst>
            <pc:docMk/>
            <pc:sldMk cId="1200623463" sldId="266"/>
            <ac:spMk id="2" creationId="{F2E1C15B-0610-408D-8BBB-B170B505C6DD}"/>
          </ac:spMkLst>
        </pc:spChg>
      </pc:sldChg>
      <pc:sldChg chg="del">
        <pc:chgData name="James Villemarette" userId="b154d92c7e974af3" providerId="LiveId" clId="{0A61D27B-FC23-441F-A7C7-9B0794D1A2F2}" dt="2021-03-15T13:15:13.744" v="10" actId="47"/>
        <pc:sldMkLst>
          <pc:docMk/>
          <pc:sldMk cId="3743839956" sldId="267"/>
        </pc:sldMkLst>
      </pc:sldChg>
      <pc:sldChg chg="del">
        <pc:chgData name="James Villemarette" userId="b154d92c7e974af3" providerId="LiveId" clId="{0A61D27B-FC23-441F-A7C7-9B0794D1A2F2}" dt="2021-03-15T13:15:26.913" v="16" actId="47"/>
        <pc:sldMkLst>
          <pc:docMk/>
          <pc:sldMk cId="1078455153" sldId="268"/>
        </pc:sldMkLst>
      </pc:sldChg>
      <pc:sldChg chg="addSp delSp modSp add del mod delAnim modAnim">
        <pc:chgData name="James Villemarette" userId="b154d92c7e974af3" providerId="LiveId" clId="{0A61D27B-FC23-441F-A7C7-9B0794D1A2F2}" dt="2021-03-16T15:58:32.878" v="9638"/>
        <pc:sldMkLst>
          <pc:docMk/>
          <pc:sldMk cId="3143702178" sldId="269"/>
        </pc:sldMkLst>
        <pc:spChg chg="mod">
          <ac:chgData name="James Villemarette" userId="b154d92c7e974af3" providerId="LiveId" clId="{0A61D27B-FC23-441F-A7C7-9B0794D1A2F2}" dt="2021-03-15T13:15:46.807" v="37" actId="20577"/>
          <ac:spMkLst>
            <pc:docMk/>
            <pc:sldMk cId="3143702178" sldId="269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15:30:33.018" v="9091" actId="20577"/>
          <ac:spMkLst>
            <pc:docMk/>
            <pc:sldMk cId="3143702178" sldId="269"/>
            <ac:spMk id="3" creationId="{D6CC59B4-ED37-4157-ABC9-7FD6511A44BC}"/>
          </ac:spMkLst>
        </pc:spChg>
        <pc:spChg chg="del">
          <ac:chgData name="James Villemarette" userId="b154d92c7e974af3" providerId="LiveId" clId="{0A61D27B-FC23-441F-A7C7-9B0794D1A2F2}" dt="2021-03-15T13:15:52.578" v="39" actId="478"/>
          <ac:spMkLst>
            <pc:docMk/>
            <pc:sldMk cId="3143702178" sldId="269"/>
            <ac:spMk id="4" creationId="{770E8982-27BD-4005-A139-47B36E70EE09}"/>
          </ac:spMkLst>
        </pc:spChg>
        <pc:spChg chg="add mod">
          <ac:chgData name="James Villemarette" userId="b154d92c7e974af3" providerId="LiveId" clId="{0A61D27B-FC23-441F-A7C7-9B0794D1A2F2}" dt="2021-03-16T15:43:11.530" v="9281" actId="114"/>
          <ac:spMkLst>
            <pc:docMk/>
            <pc:sldMk cId="3143702178" sldId="269"/>
            <ac:spMk id="4" creationId="{E40FC02E-F340-43D2-8B10-55F084BD9545}"/>
          </ac:spMkLst>
        </pc:spChg>
        <pc:spChg chg="del">
          <ac:chgData name="James Villemarette" userId="b154d92c7e974af3" providerId="LiveId" clId="{0A61D27B-FC23-441F-A7C7-9B0794D1A2F2}" dt="2021-03-15T13:15:51.302" v="38" actId="478"/>
          <ac:spMkLst>
            <pc:docMk/>
            <pc:sldMk cId="3143702178" sldId="269"/>
            <ac:spMk id="6" creationId="{7C0CB166-6FA8-4823-8F63-C0ED5E8F537B}"/>
          </ac:spMkLst>
        </pc:spChg>
        <pc:spChg chg="del">
          <ac:chgData name="James Villemarette" userId="b154d92c7e974af3" providerId="LiveId" clId="{0A61D27B-FC23-441F-A7C7-9B0794D1A2F2}" dt="2021-03-15T13:15:53.481" v="40" actId="478"/>
          <ac:spMkLst>
            <pc:docMk/>
            <pc:sldMk cId="3143702178" sldId="269"/>
            <ac:spMk id="7" creationId="{840967E0-A4C8-4A73-9420-B9161FA74360}"/>
          </ac:spMkLst>
        </pc:spChg>
        <pc:spChg chg="add mod">
          <ac:chgData name="James Villemarette" userId="b154d92c7e974af3" providerId="LiveId" clId="{0A61D27B-FC23-441F-A7C7-9B0794D1A2F2}" dt="2021-03-16T15:31:38.996" v="9177" actId="1076"/>
          <ac:spMkLst>
            <pc:docMk/>
            <pc:sldMk cId="3143702178" sldId="269"/>
            <ac:spMk id="7" creationId="{9422EC87-E183-43AE-89D7-F78474035D47}"/>
          </ac:spMkLst>
        </pc:spChg>
        <pc:spChg chg="add mod">
          <ac:chgData name="James Villemarette" userId="b154d92c7e974af3" providerId="LiveId" clId="{0A61D27B-FC23-441F-A7C7-9B0794D1A2F2}" dt="2021-03-16T15:31:42.105" v="9179" actId="1076"/>
          <ac:spMkLst>
            <pc:docMk/>
            <pc:sldMk cId="3143702178" sldId="269"/>
            <ac:spMk id="8" creationId="{311A467F-217C-4259-B610-D220C81C06C7}"/>
          </ac:spMkLst>
        </pc:spChg>
        <pc:spChg chg="del">
          <ac:chgData name="James Villemarette" userId="b154d92c7e974af3" providerId="LiveId" clId="{0A61D27B-FC23-441F-A7C7-9B0794D1A2F2}" dt="2021-03-15T13:15:54.361" v="41" actId="478"/>
          <ac:spMkLst>
            <pc:docMk/>
            <pc:sldMk cId="3143702178" sldId="269"/>
            <ac:spMk id="8" creationId="{4AF925ED-D68F-4149-AC75-EBA1DE598534}"/>
          </ac:spMkLst>
        </pc:spChg>
        <pc:spChg chg="add mod">
          <ac:chgData name="James Villemarette" userId="b154d92c7e974af3" providerId="LiveId" clId="{0A61D27B-FC23-441F-A7C7-9B0794D1A2F2}" dt="2021-03-16T15:31:45.590" v="9181" actId="1076"/>
          <ac:spMkLst>
            <pc:docMk/>
            <pc:sldMk cId="3143702178" sldId="269"/>
            <ac:spMk id="10" creationId="{95A23970-2178-473D-B5B6-0DD0FB5E9E8B}"/>
          </ac:spMkLst>
        </pc:spChg>
        <pc:spChg chg="add mod">
          <ac:chgData name="James Villemarette" userId="b154d92c7e974af3" providerId="LiveId" clId="{0A61D27B-FC23-441F-A7C7-9B0794D1A2F2}" dt="2021-03-15T21:01:36.207" v="7844"/>
          <ac:spMkLst>
            <pc:docMk/>
            <pc:sldMk cId="3143702178" sldId="269"/>
            <ac:spMk id="11" creationId="{8B4C8778-5704-4EEC-86E7-CE1A3E633A49}"/>
          </ac:spMkLst>
        </pc:spChg>
        <pc:spChg chg="add mod">
          <ac:chgData name="James Villemarette" userId="b154d92c7e974af3" providerId="LiveId" clId="{0A61D27B-FC23-441F-A7C7-9B0794D1A2F2}" dt="2021-03-16T15:43:16.152" v="9282" actId="113"/>
          <ac:spMkLst>
            <pc:docMk/>
            <pc:sldMk cId="3143702178" sldId="269"/>
            <ac:spMk id="12" creationId="{92AAA094-B238-4BC4-B762-94979FFA3737}"/>
          </ac:spMkLst>
        </pc:spChg>
        <pc:spChg chg="del">
          <ac:chgData name="James Villemarette" userId="b154d92c7e974af3" providerId="LiveId" clId="{0A61D27B-FC23-441F-A7C7-9B0794D1A2F2}" dt="2021-03-15T13:15:56.290" v="42" actId="478"/>
          <ac:spMkLst>
            <pc:docMk/>
            <pc:sldMk cId="3143702178" sldId="269"/>
            <ac:spMk id="13" creationId="{3640DD23-838E-4148-A528-C749CDE5C81C}"/>
          </ac:spMkLst>
        </pc:spChg>
        <pc:spChg chg="add mod">
          <ac:chgData name="James Villemarette" userId="b154d92c7e974af3" providerId="LiveId" clId="{0A61D27B-FC23-441F-A7C7-9B0794D1A2F2}" dt="2021-03-16T15:43:18.642" v="9283" actId="113"/>
          <ac:spMkLst>
            <pc:docMk/>
            <pc:sldMk cId="3143702178" sldId="269"/>
            <ac:spMk id="13" creationId="{F461C2DD-3C5A-43CB-87E0-447DC825038D}"/>
          </ac:spMkLst>
        </pc:spChg>
        <pc:spChg chg="add mod">
          <ac:chgData name="James Villemarette" userId="b154d92c7e974af3" providerId="LiveId" clId="{0A61D27B-FC23-441F-A7C7-9B0794D1A2F2}" dt="2021-03-16T15:43:00.705" v="9267" actId="20577"/>
          <ac:spMkLst>
            <pc:docMk/>
            <pc:sldMk cId="3143702178" sldId="269"/>
            <ac:spMk id="14" creationId="{27456FAD-D90A-4FC0-981A-FBB800658FB6}"/>
          </ac:spMkLst>
        </pc:spChg>
        <pc:picChg chg="add mod">
          <ac:chgData name="James Villemarette" userId="b154d92c7e974af3" providerId="LiveId" clId="{0A61D27B-FC23-441F-A7C7-9B0794D1A2F2}" dt="2021-03-15T20:23:08.617" v="7647" actId="1076"/>
          <ac:picMkLst>
            <pc:docMk/>
            <pc:sldMk cId="3143702178" sldId="269"/>
            <ac:picMk id="9" creationId="{53560DA6-48E3-4145-8D3D-ECDDDEADBFD9}"/>
          </ac:picMkLst>
        </pc:picChg>
      </pc:sldChg>
      <pc:sldChg chg="del">
        <pc:chgData name="James Villemarette" userId="b154d92c7e974af3" providerId="LiveId" clId="{0A61D27B-FC23-441F-A7C7-9B0794D1A2F2}" dt="2021-03-15T13:15:02.323" v="3" actId="47"/>
        <pc:sldMkLst>
          <pc:docMk/>
          <pc:sldMk cId="3323432475" sldId="270"/>
        </pc:sldMkLst>
      </pc:sldChg>
      <pc:sldChg chg="addSp delSp modSp add mod modAnim">
        <pc:chgData name="James Villemarette" userId="b154d92c7e974af3" providerId="LiveId" clId="{0A61D27B-FC23-441F-A7C7-9B0794D1A2F2}" dt="2021-03-15T20:53:51.581" v="7787"/>
        <pc:sldMkLst>
          <pc:docMk/>
          <pc:sldMk cId="3536201976" sldId="270"/>
        </pc:sldMkLst>
        <pc:spChg chg="mod">
          <ac:chgData name="James Villemarette" userId="b154d92c7e974af3" providerId="LiveId" clId="{0A61D27B-FC23-441F-A7C7-9B0794D1A2F2}" dt="2021-03-15T13:16:59.653" v="229" actId="20577"/>
          <ac:spMkLst>
            <pc:docMk/>
            <pc:sldMk cId="3536201976" sldId="270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9:19:18.429" v="5375" actId="207"/>
          <ac:spMkLst>
            <pc:docMk/>
            <pc:sldMk cId="3536201976" sldId="270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9:19:28.781" v="5377" actId="208"/>
          <ac:spMkLst>
            <pc:docMk/>
            <pc:sldMk cId="3536201976" sldId="270"/>
            <ac:spMk id="16" creationId="{ED929DD8-E967-45EB-A3FD-4D8EC37EEDE4}"/>
          </ac:spMkLst>
        </pc:spChg>
        <pc:spChg chg="add mod">
          <ac:chgData name="James Villemarette" userId="b154d92c7e974af3" providerId="LiveId" clId="{0A61D27B-FC23-441F-A7C7-9B0794D1A2F2}" dt="2021-03-15T19:19:35.183" v="5382" actId="1036"/>
          <ac:spMkLst>
            <pc:docMk/>
            <pc:sldMk cId="3536201976" sldId="270"/>
            <ac:spMk id="17" creationId="{364D6804-184C-4C04-A917-953C5CC3C0ED}"/>
          </ac:spMkLst>
        </pc:spChg>
        <pc:spChg chg="add mod">
          <ac:chgData name="James Villemarette" userId="b154d92c7e974af3" providerId="LiveId" clId="{0A61D27B-FC23-441F-A7C7-9B0794D1A2F2}" dt="2021-03-15T19:19:55.376" v="5392" actId="14100"/>
          <ac:spMkLst>
            <pc:docMk/>
            <pc:sldMk cId="3536201976" sldId="270"/>
            <ac:spMk id="18" creationId="{4696DC34-1CA9-411D-B29B-08A153781879}"/>
          </ac:spMkLst>
        </pc:spChg>
        <pc:spChg chg="add del mod">
          <ac:chgData name="James Villemarette" userId="b154d92c7e974af3" providerId="LiveId" clId="{0A61D27B-FC23-441F-A7C7-9B0794D1A2F2}" dt="2021-03-15T19:19:00.959" v="5371"/>
          <ac:spMkLst>
            <pc:docMk/>
            <pc:sldMk cId="3536201976" sldId="270"/>
            <ac:spMk id="19" creationId="{C23BF177-B1C0-49F7-BF0A-D6B0DF71F5BC}"/>
          </ac:spMkLst>
        </pc:spChg>
        <pc:spChg chg="add mod">
          <ac:chgData name="James Villemarette" userId="b154d92c7e974af3" providerId="LiveId" clId="{0A61D27B-FC23-441F-A7C7-9B0794D1A2F2}" dt="2021-03-15T19:20:05.389" v="5393" actId="208"/>
          <ac:spMkLst>
            <pc:docMk/>
            <pc:sldMk cId="3536201976" sldId="270"/>
            <ac:spMk id="20" creationId="{02934CA7-0477-4368-A0DA-2F8153842F64}"/>
          </ac:spMkLst>
        </pc:spChg>
        <pc:spChg chg="add del mod">
          <ac:chgData name="James Villemarette" userId="b154d92c7e974af3" providerId="LiveId" clId="{0A61D27B-FC23-441F-A7C7-9B0794D1A2F2}" dt="2021-03-15T19:19:39.933" v="5385"/>
          <ac:spMkLst>
            <pc:docMk/>
            <pc:sldMk cId="3536201976" sldId="270"/>
            <ac:spMk id="21" creationId="{9DFED0E8-FA60-4579-BD4A-5AD4E097F308}"/>
          </ac:spMkLst>
        </pc:spChg>
        <pc:picChg chg="add del mod">
          <ac:chgData name="James Villemarette" userId="b154d92c7e974af3" providerId="LiveId" clId="{0A61D27B-FC23-441F-A7C7-9B0794D1A2F2}" dt="2021-03-15T19:17:39.264" v="5323" actId="478"/>
          <ac:picMkLst>
            <pc:docMk/>
            <pc:sldMk cId="3536201976" sldId="270"/>
            <ac:picMk id="5" creationId="{0DF6B492-E995-43CE-9211-58AD619CABD5}"/>
          </ac:picMkLst>
        </pc:picChg>
        <pc:picChg chg="add del mod">
          <ac:chgData name="James Villemarette" userId="b154d92c7e974af3" providerId="LiveId" clId="{0A61D27B-FC23-441F-A7C7-9B0794D1A2F2}" dt="2021-03-15T19:16:30.617" v="5120" actId="478"/>
          <ac:picMkLst>
            <pc:docMk/>
            <pc:sldMk cId="3536201976" sldId="270"/>
            <ac:picMk id="7" creationId="{F9585569-5D34-4F63-AC16-022E1B0EF9A4}"/>
          </ac:picMkLst>
        </pc:picChg>
        <pc:picChg chg="add mod">
          <ac:chgData name="James Villemarette" userId="b154d92c7e974af3" providerId="LiveId" clId="{0A61D27B-FC23-441F-A7C7-9B0794D1A2F2}" dt="2021-03-15T19:16:20.081" v="5117" actId="1076"/>
          <ac:picMkLst>
            <pc:docMk/>
            <pc:sldMk cId="3536201976" sldId="270"/>
            <ac:picMk id="9" creationId="{D758BB99-822A-4C92-A802-1F7BAE33E428}"/>
          </ac:picMkLst>
        </pc:picChg>
        <pc:picChg chg="add mod">
          <ac:chgData name="James Villemarette" userId="b154d92c7e974af3" providerId="LiveId" clId="{0A61D27B-FC23-441F-A7C7-9B0794D1A2F2}" dt="2021-03-15T19:16:23.905" v="5118" actId="1076"/>
          <ac:picMkLst>
            <pc:docMk/>
            <pc:sldMk cId="3536201976" sldId="270"/>
            <ac:picMk id="11" creationId="{F32280EA-171C-4E31-99CE-8E09D411B24E}"/>
          </ac:picMkLst>
        </pc:picChg>
        <pc:picChg chg="add del mod">
          <ac:chgData name="James Villemarette" userId="b154d92c7e974af3" providerId="LiveId" clId="{0A61D27B-FC23-441F-A7C7-9B0794D1A2F2}" dt="2021-03-15T19:16:06.429" v="5111" actId="478"/>
          <ac:picMkLst>
            <pc:docMk/>
            <pc:sldMk cId="3536201976" sldId="270"/>
            <ac:picMk id="13" creationId="{56ACF0BA-CC68-48DA-B58F-33F2F92F76A6}"/>
          </ac:picMkLst>
        </pc:picChg>
        <pc:picChg chg="add mod">
          <ac:chgData name="James Villemarette" userId="b154d92c7e974af3" providerId="LiveId" clId="{0A61D27B-FC23-441F-A7C7-9B0794D1A2F2}" dt="2021-03-15T19:19:32.270" v="5379" actId="1076"/>
          <ac:picMkLst>
            <pc:docMk/>
            <pc:sldMk cId="3536201976" sldId="270"/>
            <ac:picMk id="15" creationId="{4FE6756C-0305-426C-8FCD-731A3085681D}"/>
          </ac:picMkLst>
        </pc:picChg>
      </pc:sldChg>
      <pc:sldChg chg="del">
        <pc:chgData name="James Villemarette" userId="b154d92c7e974af3" providerId="LiveId" clId="{0A61D27B-FC23-441F-A7C7-9B0794D1A2F2}" dt="2021-03-15T13:15:09.123" v="8" actId="47"/>
        <pc:sldMkLst>
          <pc:docMk/>
          <pc:sldMk cId="766782069" sldId="271"/>
        </pc:sldMkLst>
      </pc:sldChg>
      <pc:sldChg chg="addSp modSp add mod modAnim">
        <pc:chgData name="James Villemarette" userId="b154d92c7e974af3" providerId="LiveId" clId="{0A61D27B-FC23-441F-A7C7-9B0794D1A2F2}" dt="2021-03-15T20:54:01.506" v="7789"/>
        <pc:sldMkLst>
          <pc:docMk/>
          <pc:sldMk cId="3283905667" sldId="271"/>
        </pc:sldMkLst>
        <pc:spChg chg="mod">
          <ac:chgData name="James Villemarette" userId="b154d92c7e974af3" providerId="LiveId" clId="{0A61D27B-FC23-441F-A7C7-9B0794D1A2F2}" dt="2021-03-15T13:17:13.232" v="250" actId="20577"/>
          <ac:spMkLst>
            <pc:docMk/>
            <pc:sldMk cId="3283905667" sldId="271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20:15:18.737" v="7537" actId="20577"/>
          <ac:spMkLst>
            <pc:docMk/>
            <pc:sldMk cId="3283905667" sldId="271"/>
            <ac:spMk id="3" creationId="{D6CC59B4-ED37-4157-ABC9-7FD6511A44BC}"/>
          </ac:spMkLst>
        </pc:spChg>
        <pc:picChg chg="add mod">
          <ac:chgData name="James Villemarette" userId="b154d92c7e974af3" providerId="LiveId" clId="{0A61D27B-FC23-441F-A7C7-9B0794D1A2F2}" dt="2021-03-15T20:13:23.815" v="7228" actId="14100"/>
          <ac:picMkLst>
            <pc:docMk/>
            <pc:sldMk cId="3283905667" sldId="271"/>
            <ac:picMk id="5" creationId="{A66E519F-2F66-4F57-9B51-F53BDEA4AF1A}"/>
          </ac:picMkLst>
        </pc:picChg>
        <pc:picChg chg="add mod">
          <ac:chgData name="James Villemarette" userId="b154d92c7e974af3" providerId="LiveId" clId="{0A61D27B-FC23-441F-A7C7-9B0794D1A2F2}" dt="2021-03-15T20:13:32.451" v="7230" actId="14100"/>
          <ac:picMkLst>
            <pc:docMk/>
            <pc:sldMk cId="3283905667" sldId="271"/>
            <ac:picMk id="7" creationId="{A7696617-9241-415F-B9F5-94048BAFF3CF}"/>
          </ac:picMkLst>
        </pc:picChg>
        <pc:cxnChg chg="add mod">
          <ac:chgData name="James Villemarette" userId="b154d92c7e974af3" providerId="LiveId" clId="{0A61D27B-FC23-441F-A7C7-9B0794D1A2F2}" dt="2021-03-15T20:16:42.244" v="7542" actId="1076"/>
          <ac:cxnSpMkLst>
            <pc:docMk/>
            <pc:sldMk cId="3283905667" sldId="271"/>
            <ac:cxnSpMk id="9" creationId="{159FDDE1-A081-4519-A56A-AD6A302D6585}"/>
          </ac:cxnSpMkLst>
        </pc:cxnChg>
      </pc:sldChg>
      <pc:sldChg chg="del">
        <pc:chgData name="James Villemarette" userId="b154d92c7e974af3" providerId="LiveId" clId="{0A61D27B-FC23-441F-A7C7-9B0794D1A2F2}" dt="2021-03-15T13:15:25.671" v="15" actId="47"/>
        <pc:sldMkLst>
          <pc:docMk/>
          <pc:sldMk cId="1153158122" sldId="272"/>
        </pc:sldMkLst>
      </pc:sldChg>
      <pc:sldChg chg="addSp modSp add mod ord modAnim">
        <pc:chgData name="James Villemarette" userId="b154d92c7e974af3" providerId="LiveId" clId="{0A61D27B-FC23-441F-A7C7-9B0794D1A2F2}" dt="2021-03-16T02:40:24.400" v="8163"/>
        <pc:sldMkLst>
          <pc:docMk/>
          <pc:sldMk cId="2246295456" sldId="272"/>
        </pc:sldMkLst>
        <pc:spChg chg="mod">
          <ac:chgData name="James Villemarette" userId="b154d92c7e974af3" providerId="LiveId" clId="{0A61D27B-FC23-441F-A7C7-9B0794D1A2F2}" dt="2021-03-15T13:17:55.517" v="282" actId="20577"/>
          <ac:spMkLst>
            <pc:docMk/>
            <pc:sldMk cId="2246295456" sldId="272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7:34:19.248" v="4478" actId="20577"/>
          <ac:spMkLst>
            <pc:docMk/>
            <pc:sldMk cId="2246295456" sldId="272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21:01:16.317" v="7840" actId="208"/>
          <ac:spMkLst>
            <pc:docMk/>
            <pc:sldMk cId="2246295456" sldId="272"/>
            <ac:spMk id="4" creationId="{8F124E88-74E9-446F-B82B-C73AC29E3B3C}"/>
          </ac:spMkLst>
        </pc:spChg>
        <pc:picChg chg="add mod">
          <ac:chgData name="James Villemarette" userId="b154d92c7e974af3" providerId="LiveId" clId="{0A61D27B-FC23-441F-A7C7-9B0794D1A2F2}" dt="2021-03-16T02:40:00.968" v="8158" actId="1076"/>
          <ac:picMkLst>
            <pc:docMk/>
            <pc:sldMk cId="2246295456" sldId="272"/>
            <ac:picMk id="6" creationId="{879003A8-0994-4AB0-BD4D-299B7B055DD9}"/>
          </ac:picMkLst>
        </pc:picChg>
      </pc:sldChg>
      <pc:sldChg chg="del">
        <pc:chgData name="James Villemarette" userId="b154d92c7e974af3" providerId="LiveId" clId="{0A61D27B-FC23-441F-A7C7-9B0794D1A2F2}" dt="2021-03-15T13:15:03.371" v="5" actId="47"/>
        <pc:sldMkLst>
          <pc:docMk/>
          <pc:sldMk cId="469280383" sldId="273"/>
        </pc:sldMkLst>
      </pc:sldChg>
      <pc:sldChg chg="addSp delSp modSp add mod ord modAnim">
        <pc:chgData name="James Villemarette" userId="b154d92c7e974af3" providerId="LiveId" clId="{0A61D27B-FC23-441F-A7C7-9B0794D1A2F2}" dt="2021-03-16T15:03:01.600" v="8882"/>
        <pc:sldMkLst>
          <pc:docMk/>
          <pc:sldMk cId="4288163831" sldId="273"/>
        </pc:sldMkLst>
        <pc:spChg chg="mod">
          <ac:chgData name="James Villemarette" userId="b154d92c7e974af3" providerId="LiveId" clId="{0A61D27B-FC23-441F-A7C7-9B0794D1A2F2}" dt="2021-03-15T15:47:55.982" v="1462" actId="1076"/>
          <ac:spMkLst>
            <pc:docMk/>
            <pc:sldMk cId="4288163831" sldId="273"/>
            <ac:spMk id="2" creationId="{B933E60C-C938-4312-B040-8AEBA089F837}"/>
          </ac:spMkLst>
        </pc:spChg>
        <pc:spChg chg="del mod">
          <ac:chgData name="James Villemarette" userId="b154d92c7e974af3" providerId="LiveId" clId="{0A61D27B-FC23-441F-A7C7-9B0794D1A2F2}" dt="2021-03-15T15:41:31.625" v="1103" actId="22"/>
          <ac:spMkLst>
            <pc:docMk/>
            <pc:sldMk cId="4288163831" sldId="273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5:48:11.280" v="1463" actId="1076"/>
          <ac:spMkLst>
            <pc:docMk/>
            <pc:sldMk cId="4288163831" sldId="273"/>
            <ac:spMk id="6" creationId="{12584BC2-E5F2-41A1-B6F9-CB5E01D862BD}"/>
          </ac:spMkLst>
        </pc:spChg>
        <pc:spChg chg="add mod">
          <ac:chgData name="James Villemarette" userId="b154d92c7e974af3" providerId="LiveId" clId="{0A61D27B-FC23-441F-A7C7-9B0794D1A2F2}" dt="2021-03-15T15:50:52.311" v="1597" actId="1076"/>
          <ac:spMkLst>
            <pc:docMk/>
            <pc:sldMk cId="4288163831" sldId="273"/>
            <ac:spMk id="7" creationId="{C50D8295-F33C-4835-95E8-9D7F73E009C8}"/>
          </ac:spMkLst>
        </pc:spChg>
        <pc:spChg chg="add mod">
          <ac:chgData name="James Villemarette" userId="b154d92c7e974af3" providerId="LiveId" clId="{0A61D27B-FC23-441F-A7C7-9B0794D1A2F2}" dt="2021-03-15T15:52:52.974" v="1669" actId="1076"/>
          <ac:spMkLst>
            <pc:docMk/>
            <pc:sldMk cId="4288163831" sldId="273"/>
            <ac:spMk id="8" creationId="{FAE01FBE-155C-4C6B-9634-C75338222B52}"/>
          </ac:spMkLst>
        </pc:spChg>
        <pc:spChg chg="add mod">
          <ac:chgData name="James Villemarette" userId="b154d92c7e974af3" providerId="LiveId" clId="{0A61D27B-FC23-441F-A7C7-9B0794D1A2F2}" dt="2021-03-15T15:56:04.057" v="1776" actId="404"/>
          <ac:spMkLst>
            <pc:docMk/>
            <pc:sldMk cId="4288163831" sldId="273"/>
            <ac:spMk id="9" creationId="{D02E9E01-A1B9-4EDA-BA27-2F78BA73C976}"/>
          </ac:spMkLst>
        </pc:spChg>
        <pc:spChg chg="add mod">
          <ac:chgData name="James Villemarette" userId="b154d92c7e974af3" providerId="LiveId" clId="{0A61D27B-FC23-441F-A7C7-9B0794D1A2F2}" dt="2021-03-15T15:52:55.562" v="1670" actId="1076"/>
          <ac:spMkLst>
            <pc:docMk/>
            <pc:sldMk cId="4288163831" sldId="273"/>
            <ac:spMk id="10" creationId="{4B78FF4A-95E9-41AE-8190-F2E4F70ECC90}"/>
          </ac:spMkLst>
        </pc:spChg>
        <pc:spChg chg="add mod">
          <ac:chgData name="James Villemarette" userId="b154d92c7e974af3" providerId="LiveId" clId="{0A61D27B-FC23-441F-A7C7-9B0794D1A2F2}" dt="2021-03-15T15:50:01.139" v="1582" actId="208"/>
          <ac:spMkLst>
            <pc:docMk/>
            <pc:sldMk cId="4288163831" sldId="273"/>
            <ac:spMk id="11" creationId="{C2A29649-11D6-42D4-91D3-785283C71022}"/>
          </ac:spMkLst>
        </pc:spChg>
        <pc:spChg chg="add mod">
          <ac:chgData name="James Villemarette" userId="b154d92c7e974af3" providerId="LiveId" clId="{0A61D27B-FC23-441F-A7C7-9B0794D1A2F2}" dt="2021-03-15T15:50:10.110" v="1585" actId="208"/>
          <ac:spMkLst>
            <pc:docMk/>
            <pc:sldMk cId="4288163831" sldId="273"/>
            <ac:spMk id="12" creationId="{27F8F003-EDD0-4E46-8932-E77F52015353}"/>
          </ac:spMkLst>
        </pc:spChg>
        <pc:spChg chg="add mod">
          <ac:chgData name="James Villemarette" userId="b154d92c7e974af3" providerId="LiveId" clId="{0A61D27B-FC23-441F-A7C7-9B0794D1A2F2}" dt="2021-03-15T15:50:06.324" v="1584" actId="208"/>
          <ac:spMkLst>
            <pc:docMk/>
            <pc:sldMk cId="4288163831" sldId="273"/>
            <ac:spMk id="13" creationId="{D2D3229E-C12C-4E01-BD8C-D4E68C86134B}"/>
          </ac:spMkLst>
        </pc:spChg>
        <pc:spChg chg="add mod">
          <ac:chgData name="James Villemarette" userId="b154d92c7e974af3" providerId="LiveId" clId="{0A61D27B-FC23-441F-A7C7-9B0794D1A2F2}" dt="2021-03-15T15:50:13.472" v="1586" actId="208"/>
          <ac:spMkLst>
            <pc:docMk/>
            <pc:sldMk cId="4288163831" sldId="273"/>
            <ac:spMk id="14" creationId="{052EF4F5-9B70-4EB3-89EF-04EB01EE6653}"/>
          </ac:spMkLst>
        </pc:spChg>
        <pc:spChg chg="add mod">
          <ac:chgData name="James Villemarette" userId="b154d92c7e974af3" providerId="LiveId" clId="{0A61D27B-FC23-441F-A7C7-9B0794D1A2F2}" dt="2021-03-15T15:50:16.375" v="1587" actId="208"/>
          <ac:spMkLst>
            <pc:docMk/>
            <pc:sldMk cId="4288163831" sldId="273"/>
            <ac:spMk id="15" creationId="{16153CB0-90FD-4638-8533-C40FA06029C2}"/>
          </ac:spMkLst>
        </pc:spChg>
        <pc:spChg chg="add mod">
          <ac:chgData name="James Villemarette" userId="b154d92c7e974af3" providerId="LiveId" clId="{0A61D27B-FC23-441F-A7C7-9B0794D1A2F2}" dt="2021-03-15T15:52:30.902" v="1661" actId="14100"/>
          <ac:spMkLst>
            <pc:docMk/>
            <pc:sldMk cId="4288163831" sldId="273"/>
            <ac:spMk id="16" creationId="{E6357D34-76CD-4045-B8BE-BD827B7A0065}"/>
          </ac:spMkLst>
        </pc:spChg>
        <pc:spChg chg="add mod">
          <ac:chgData name="James Villemarette" userId="b154d92c7e974af3" providerId="LiveId" clId="{0A61D27B-FC23-441F-A7C7-9B0794D1A2F2}" dt="2021-03-15T15:53:08.408" v="1671" actId="208"/>
          <ac:spMkLst>
            <pc:docMk/>
            <pc:sldMk cId="4288163831" sldId="273"/>
            <ac:spMk id="17" creationId="{3AE207A8-0B1D-4388-B568-D66F41864AE9}"/>
          </ac:spMkLst>
        </pc:spChg>
        <pc:spChg chg="add mod">
          <ac:chgData name="James Villemarette" userId="b154d92c7e974af3" providerId="LiveId" clId="{0A61D27B-FC23-441F-A7C7-9B0794D1A2F2}" dt="2021-03-15T15:52:27.931" v="1660" actId="20577"/>
          <ac:spMkLst>
            <pc:docMk/>
            <pc:sldMk cId="4288163831" sldId="273"/>
            <ac:spMk id="18" creationId="{925983C0-EE7B-4D98-A9C4-26DFCF12363E}"/>
          </ac:spMkLst>
        </pc:spChg>
        <pc:spChg chg="add mod">
          <ac:chgData name="James Villemarette" userId="b154d92c7e974af3" providerId="LiveId" clId="{0A61D27B-FC23-441F-A7C7-9B0794D1A2F2}" dt="2021-03-15T15:52:38.769" v="1665" actId="14100"/>
          <ac:spMkLst>
            <pc:docMk/>
            <pc:sldMk cId="4288163831" sldId="273"/>
            <ac:spMk id="19" creationId="{FD7DCDFE-D83F-4B13-9DD9-35238D643426}"/>
          </ac:spMkLst>
        </pc:spChg>
        <pc:spChg chg="add mod">
          <ac:chgData name="James Villemarette" userId="b154d92c7e974af3" providerId="LiveId" clId="{0A61D27B-FC23-441F-A7C7-9B0794D1A2F2}" dt="2021-03-15T15:54:17.616" v="1675" actId="14100"/>
          <ac:spMkLst>
            <pc:docMk/>
            <pc:sldMk cId="4288163831" sldId="273"/>
            <ac:spMk id="20" creationId="{A0612254-93F5-49E3-9CDE-6CE1948933CC}"/>
          </ac:spMkLst>
        </pc:spChg>
        <pc:spChg chg="add mod">
          <ac:chgData name="James Villemarette" userId="b154d92c7e974af3" providerId="LiveId" clId="{0A61D27B-FC23-441F-A7C7-9B0794D1A2F2}" dt="2021-03-15T15:54:50.088" v="1681" actId="208"/>
          <ac:spMkLst>
            <pc:docMk/>
            <pc:sldMk cId="4288163831" sldId="273"/>
            <ac:spMk id="21" creationId="{F3372F08-9E53-4071-A165-DACD2C830B7F}"/>
          </ac:spMkLst>
        </pc:spChg>
        <pc:spChg chg="add del mod">
          <ac:chgData name="James Villemarette" userId="b154d92c7e974af3" providerId="LiveId" clId="{0A61D27B-FC23-441F-A7C7-9B0794D1A2F2}" dt="2021-03-15T15:54:53.629" v="1684" actId="478"/>
          <ac:spMkLst>
            <pc:docMk/>
            <pc:sldMk cId="4288163831" sldId="273"/>
            <ac:spMk id="22" creationId="{00E5ADE7-5BE1-489D-ABB9-D32485AD62D8}"/>
          </ac:spMkLst>
        </pc:spChg>
        <pc:spChg chg="add mod">
          <ac:chgData name="James Villemarette" userId="b154d92c7e974af3" providerId="LiveId" clId="{0A61D27B-FC23-441F-A7C7-9B0794D1A2F2}" dt="2021-03-15T15:55:03.534" v="1687" actId="208"/>
          <ac:spMkLst>
            <pc:docMk/>
            <pc:sldMk cId="4288163831" sldId="273"/>
            <ac:spMk id="23" creationId="{8E7DB648-284C-48B4-A78E-38ED3F8BC95A}"/>
          </ac:spMkLst>
        </pc:spChg>
        <pc:spChg chg="add mod">
          <ac:chgData name="James Villemarette" userId="b154d92c7e974af3" providerId="LiveId" clId="{0A61D27B-FC23-441F-A7C7-9B0794D1A2F2}" dt="2021-03-15T15:55:15.240" v="1691" actId="208"/>
          <ac:spMkLst>
            <pc:docMk/>
            <pc:sldMk cId="4288163831" sldId="273"/>
            <ac:spMk id="24" creationId="{C7CBBC4B-AD62-48F0-9631-1AC454F59FAD}"/>
          </ac:spMkLst>
        </pc:spChg>
        <pc:spChg chg="add mod">
          <ac:chgData name="James Villemarette" userId="b154d92c7e974af3" providerId="LiveId" clId="{0A61D27B-FC23-441F-A7C7-9B0794D1A2F2}" dt="2021-03-15T15:55:23.236" v="1695" actId="14100"/>
          <ac:spMkLst>
            <pc:docMk/>
            <pc:sldMk cId="4288163831" sldId="273"/>
            <ac:spMk id="25" creationId="{C6E53D23-36D1-4142-9286-97BA4CF47D86}"/>
          </ac:spMkLst>
        </pc:spChg>
        <pc:spChg chg="add mod">
          <ac:chgData name="James Villemarette" userId="b154d92c7e974af3" providerId="LiveId" clId="{0A61D27B-FC23-441F-A7C7-9B0794D1A2F2}" dt="2021-03-15T15:55:31.132" v="1698" actId="208"/>
          <ac:spMkLst>
            <pc:docMk/>
            <pc:sldMk cId="4288163831" sldId="273"/>
            <ac:spMk id="26" creationId="{D321A160-60C1-4DEE-8FEB-7CBB43965D7B}"/>
          </ac:spMkLst>
        </pc:spChg>
        <pc:spChg chg="add mod">
          <ac:chgData name="James Villemarette" userId="b154d92c7e974af3" providerId="LiveId" clId="{0A61D27B-FC23-441F-A7C7-9B0794D1A2F2}" dt="2021-03-15T16:00:35.070" v="1816" actId="14861"/>
          <ac:spMkLst>
            <pc:docMk/>
            <pc:sldMk cId="4288163831" sldId="273"/>
            <ac:spMk id="27" creationId="{18226343-594B-465D-867E-515D68862DFC}"/>
          </ac:spMkLst>
        </pc:spChg>
        <pc:spChg chg="add mod">
          <ac:chgData name="James Villemarette" userId="b154d92c7e974af3" providerId="LiveId" clId="{0A61D27B-FC23-441F-A7C7-9B0794D1A2F2}" dt="2021-03-16T15:02:48.747" v="8879" actId="1076"/>
          <ac:spMkLst>
            <pc:docMk/>
            <pc:sldMk cId="4288163831" sldId="273"/>
            <ac:spMk id="36" creationId="{35478FBF-83D3-4ABB-9A83-FA0C0D67B75A}"/>
          </ac:spMkLst>
        </pc:spChg>
        <pc:spChg chg="add mod">
          <ac:chgData name="James Villemarette" userId="b154d92c7e974af3" providerId="LiveId" clId="{0A61D27B-FC23-441F-A7C7-9B0794D1A2F2}" dt="2021-03-15T16:02:32.809" v="1850" actId="114"/>
          <ac:spMkLst>
            <pc:docMk/>
            <pc:sldMk cId="4288163831" sldId="273"/>
            <ac:spMk id="53" creationId="{593B7F3C-5356-4E19-BFCE-8DE8256893EF}"/>
          </ac:spMkLst>
        </pc:spChg>
        <pc:spChg chg="add mod">
          <ac:chgData name="James Villemarette" userId="b154d92c7e974af3" providerId="LiveId" clId="{0A61D27B-FC23-441F-A7C7-9B0794D1A2F2}" dt="2021-03-15T16:02:38.134" v="1851" actId="114"/>
          <ac:spMkLst>
            <pc:docMk/>
            <pc:sldMk cId="4288163831" sldId="273"/>
            <ac:spMk id="54" creationId="{32CD55FA-8441-404E-84AA-44541D6BA9EC}"/>
          </ac:spMkLst>
        </pc:spChg>
        <pc:spChg chg="add mod">
          <ac:chgData name="James Villemarette" userId="b154d92c7e974af3" providerId="LiveId" clId="{0A61D27B-FC23-441F-A7C7-9B0794D1A2F2}" dt="2021-03-15T16:02:43.570" v="1853" actId="1076"/>
          <ac:spMkLst>
            <pc:docMk/>
            <pc:sldMk cId="4288163831" sldId="273"/>
            <ac:spMk id="55" creationId="{7FAD1074-C494-40B2-9376-3A6C9FCCC0E9}"/>
          </ac:spMkLst>
        </pc:spChg>
        <pc:spChg chg="add mod">
          <ac:chgData name="James Villemarette" userId="b154d92c7e974af3" providerId="LiveId" clId="{0A61D27B-FC23-441F-A7C7-9B0794D1A2F2}" dt="2021-03-15T16:07:14.816" v="1867" actId="1038"/>
          <ac:spMkLst>
            <pc:docMk/>
            <pc:sldMk cId="4288163831" sldId="273"/>
            <ac:spMk id="58" creationId="{2E70181B-5311-4C25-9708-FB94847BB4D4}"/>
          </ac:spMkLst>
        </pc:spChg>
        <pc:picChg chg="add mod ord">
          <ac:chgData name="James Villemarette" userId="b154d92c7e974af3" providerId="LiveId" clId="{0A61D27B-FC23-441F-A7C7-9B0794D1A2F2}" dt="2021-03-15T15:54:22.593" v="1678" actId="1076"/>
          <ac:picMkLst>
            <pc:docMk/>
            <pc:sldMk cId="4288163831" sldId="273"/>
            <ac:picMk id="5" creationId="{0E63A4B8-353D-4C58-837F-C9353FD00A82}"/>
          </ac:picMkLst>
        </pc:picChg>
        <pc:picChg chg="add del">
          <ac:chgData name="James Villemarette" userId="b154d92c7e974af3" providerId="LiveId" clId="{0A61D27B-FC23-441F-A7C7-9B0794D1A2F2}" dt="2021-03-15T16:01:59.852" v="1824" actId="22"/>
          <ac:picMkLst>
            <pc:docMk/>
            <pc:sldMk cId="4288163831" sldId="273"/>
            <ac:picMk id="52" creationId="{06C1AD28-92E2-4813-A28D-AAF2659DA63B}"/>
          </ac:picMkLst>
        </pc:picChg>
        <pc:picChg chg="add del">
          <ac:chgData name="James Villemarette" userId="b154d92c7e974af3" providerId="LiveId" clId="{0A61D27B-FC23-441F-A7C7-9B0794D1A2F2}" dt="2021-03-15T16:07:01.358" v="1855" actId="22"/>
          <ac:picMkLst>
            <pc:docMk/>
            <pc:sldMk cId="4288163831" sldId="273"/>
            <ac:picMk id="57" creationId="{14D2905D-91A2-4087-818B-FF0730898F8A}"/>
          </ac:picMkLst>
        </pc:picChg>
        <pc:cxnChg chg="add mod">
          <ac:chgData name="James Villemarette" userId="b154d92c7e974af3" providerId="LiveId" clId="{0A61D27B-FC23-441F-A7C7-9B0794D1A2F2}" dt="2021-03-15T15:59:32.640" v="1801" actId="14861"/>
          <ac:cxnSpMkLst>
            <pc:docMk/>
            <pc:sldMk cId="4288163831" sldId="273"/>
            <ac:cxnSpMk id="29" creationId="{77C8F26E-B5C4-4208-8498-716B7E4FD08C}"/>
          </ac:cxnSpMkLst>
        </pc:cxnChg>
        <pc:cxnChg chg="add mod">
          <ac:chgData name="James Villemarette" userId="b154d92c7e974af3" providerId="LiveId" clId="{0A61D27B-FC23-441F-A7C7-9B0794D1A2F2}" dt="2021-03-15T15:59:32.640" v="1801" actId="14861"/>
          <ac:cxnSpMkLst>
            <pc:docMk/>
            <pc:sldMk cId="4288163831" sldId="273"/>
            <ac:cxnSpMk id="31" creationId="{52C2E463-7180-4D09-8C52-370F7D9745E1}"/>
          </ac:cxnSpMkLst>
        </pc:cxnChg>
        <pc:cxnChg chg="add mod">
          <ac:chgData name="James Villemarette" userId="b154d92c7e974af3" providerId="LiveId" clId="{0A61D27B-FC23-441F-A7C7-9B0794D1A2F2}" dt="2021-03-15T15:59:32.640" v="1801" actId="14861"/>
          <ac:cxnSpMkLst>
            <pc:docMk/>
            <pc:sldMk cId="4288163831" sldId="273"/>
            <ac:cxnSpMk id="33" creationId="{C9E3F405-BEA1-499C-9CEE-2F49FB25D6B4}"/>
          </ac:cxnSpMkLst>
        </pc:cxnChg>
        <pc:cxnChg chg="add del mod">
          <ac:chgData name="James Villemarette" userId="b154d92c7e974af3" providerId="LiveId" clId="{0A61D27B-FC23-441F-A7C7-9B0794D1A2F2}" dt="2021-03-15T16:01:06.196" v="1817" actId="478"/>
          <ac:cxnSpMkLst>
            <pc:docMk/>
            <pc:sldMk cId="4288163831" sldId="273"/>
            <ac:cxnSpMk id="35" creationId="{ADF0EED6-FCCD-4629-9010-23E59708F7B9}"/>
          </ac:cxnSpMkLst>
        </pc:cxnChg>
        <pc:cxnChg chg="add del mod">
          <ac:chgData name="James Villemarette" userId="b154d92c7e974af3" providerId="LiveId" clId="{0A61D27B-FC23-441F-A7C7-9B0794D1A2F2}" dt="2021-03-15T15:58:57.914" v="1796" actId="478"/>
          <ac:cxnSpMkLst>
            <pc:docMk/>
            <pc:sldMk cId="4288163831" sldId="273"/>
            <ac:cxnSpMk id="37" creationId="{58056901-20D6-4C48-B074-7B210FB99E13}"/>
          </ac:cxnSpMkLst>
        </pc:cxnChg>
        <pc:cxnChg chg="add mod">
          <ac:chgData name="James Villemarette" userId="b154d92c7e974af3" providerId="LiveId" clId="{0A61D27B-FC23-441F-A7C7-9B0794D1A2F2}" dt="2021-03-15T15:59:22.669" v="1800" actId="14861"/>
          <ac:cxnSpMkLst>
            <pc:docMk/>
            <pc:sldMk cId="4288163831" sldId="273"/>
            <ac:cxnSpMk id="39" creationId="{6E54605F-8917-4336-8A3F-CDE74C681EEC}"/>
          </ac:cxnSpMkLst>
        </pc:cxnChg>
        <pc:cxnChg chg="add mod">
          <ac:chgData name="James Villemarette" userId="b154d92c7e974af3" providerId="LiveId" clId="{0A61D27B-FC23-441F-A7C7-9B0794D1A2F2}" dt="2021-03-15T15:59:58.200" v="1806" actId="14861"/>
          <ac:cxnSpMkLst>
            <pc:docMk/>
            <pc:sldMk cId="4288163831" sldId="273"/>
            <ac:cxnSpMk id="41" creationId="{9DD0432A-CD8C-4180-A2C3-6804D4E04EF5}"/>
          </ac:cxnSpMkLst>
        </pc:cxnChg>
        <pc:cxnChg chg="add del mod">
          <ac:chgData name="James Villemarette" userId="b154d92c7e974af3" providerId="LiveId" clId="{0A61D27B-FC23-441F-A7C7-9B0794D1A2F2}" dt="2021-03-15T16:00:05.885" v="1808" actId="478"/>
          <ac:cxnSpMkLst>
            <pc:docMk/>
            <pc:sldMk cId="4288163831" sldId="273"/>
            <ac:cxnSpMk id="44" creationId="{FF59301D-5AC9-4724-960B-528AC0071868}"/>
          </ac:cxnSpMkLst>
        </pc:cxnChg>
        <pc:cxnChg chg="add mod">
          <ac:chgData name="James Villemarette" userId="b154d92c7e974af3" providerId="LiveId" clId="{0A61D27B-FC23-441F-A7C7-9B0794D1A2F2}" dt="2021-03-15T16:00:29.130" v="1815" actId="14861"/>
          <ac:cxnSpMkLst>
            <pc:docMk/>
            <pc:sldMk cId="4288163831" sldId="273"/>
            <ac:cxnSpMk id="46" creationId="{3517F799-FC07-4F2B-BF7C-BF855C54DC13}"/>
          </ac:cxnSpMkLst>
        </pc:cxnChg>
        <pc:cxnChg chg="add mod">
          <ac:chgData name="James Villemarette" userId="b154d92c7e974af3" providerId="LiveId" clId="{0A61D27B-FC23-441F-A7C7-9B0794D1A2F2}" dt="2021-03-15T16:01:25.888" v="1822" actId="14100"/>
          <ac:cxnSpMkLst>
            <pc:docMk/>
            <pc:sldMk cId="4288163831" sldId="273"/>
            <ac:cxnSpMk id="49" creationId="{36DB39EF-8E15-4921-AD10-51D839B8DC48}"/>
          </ac:cxnSpMkLst>
        </pc:cxnChg>
      </pc:sldChg>
      <pc:sldChg chg="addSp modSp add mod ord modAnim">
        <pc:chgData name="James Villemarette" userId="b154d92c7e974af3" providerId="LiveId" clId="{0A61D27B-FC23-441F-A7C7-9B0794D1A2F2}" dt="2021-03-15T21:08:31.516" v="7845" actId="14100"/>
        <pc:sldMkLst>
          <pc:docMk/>
          <pc:sldMk cId="2113127821" sldId="274"/>
        </pc:sldMkLst>
        <pc:spChg chg="mod">
          <ac:chgData name="James Villemarette" userId="b154d92c7e974af3" providerId="LiveId" clId="{0A61D27B-FC23-441F-A7C7-9B0794D1A2F2}" dt="2021-03-15T13:19:08.777" v="544" actId="20577"/>
          <ac:spMkLst>
            <pc:docMk/>
            <pc:sldMk cId="2113127821" sldId="274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21:08:31.516" v="7845" actId="14100"/>
          <ac:spMkLst>
            <pc:docMk/>
            <pc:sldMk cId="2113127821" sldId="274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21:01:35.061" v="7843" actId="208"/>
          <ac:spMkLst>
            <pc:docMk/>
            <pc:sldMk cId="2113127821" sldId="274"/>
            <ac:spMk id="5" creationId="{37E5AA0F-248A-46D3-AF4D-5105CA85E475}"/>
          </ac:spMkLst>
        </pc:spChg>
        <pc:picChg chg="add mod">
          <ac:chgData name="James Villemarette" userId="b154d92c7e974af3" providerId="LiveId" clId="{0A61D27B-FC23-441F-A7C7-9B0794D1A2F2}" dt="2021-03-15T20:22:40.063" v="7643" actId="14100"/>
          <ac:picMkLst>
            <pc:docMk/>
            <pc:sldMk cId="2113127821" sldId="274"/>
            <ac:picMk id="6146" creationId="{46AD5E55-5455-48AE-838A-4F5358B746D4}"/>
          </ac:picMkLst>
        </pc:picChg>
      </pc:sldChg>
      <pc:sldChg chg="addSp modSp add mod ord">
        <pc:chgData name="James Villemarette" userId="b154d92c7e974af3" providerId="LiveId" clId="{0A61D27B-FC23-441F-A7C7-9B0794D1A2F2}" dt="2021-03-15T15:21:44.138" v="1021" actId="20577"/>
        <pc:sldMkLst>
          <pc:docMk/>
          <pc:sldMk cId="523424916" sldId="275"/>
        </pc:sldMkLst>
        <pc:spChg chg="mod">
          <ac:chgData name="James Villemarette" userId="b154d92c7e974af3" providerId="LiveId" clId="{0A61D27B-FC23-441F-A7C7-9B0794D1A2F2}" dt="2021-03-15T13:21:45.691" v="941" actId="20577"/>
          <ac:spMkLst>
            <pc:docMk/>
            <pc:sldMk cId="523424916" sldId="275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5:21:44.138" v="1021" actId="20577"/>
          <ac:spMkLst>
            <pc:docMk/>
            <pc:sldMk cId="523424916" sldId="275"/>
            <ac:spMk id="3" creationId="{D6CC59B4-ED37-4157-ABC9-7FD6511A44BC}"/>
          </ac:spMkLst>
        </pc:spChg>
        <pc:picChg chg="add mod">
          <ac:chgData name="James Villemarette" userId="b154d92c7e974af3" providerId="LiveId" clId="{0A61D27B-FC23-441F-A7C7-9B0794D1A2F2}" dt="2021-03-15T15:20:57.001" v="966" actId="1076"/>
          <ac:picMkLst>
            <pc:docMk/>
            <pc:sldMk cId="523424916" sldId="275"/>
            <ac:picMk id="5" creationId="{20A4FC59-E111-4DBE-A99F-72E161711C1F}"/>
          </ac:picMkLst>
        </pc:picChg>
        <pc:picChg chg="add mod">
          <ac:chgData name="James Villemarette" userId="b154d92c7e974af3" providerId="LiveId" clId="{0A61D27B-FC23-441F-A7C7-9B0794D1A2F2}" dt="2021-03-15T15:20:54.548" v="965" actId="1076"/>
          <ac:picMkLst>
            <pc:docMk/>
            <pc:sldMk cId="523424916" sldId="275"/>
            <ac:picMk id="7" creationId="{6184ADCD-6D8A-48F9-B2F5-020B55DA9957}"/>
          </ac:picMkLst>
        </pc:picChg>
      </pc:sldChg>
      <pc:sldChg chg="add del">
        <pc:chgData name="James Villemarette" userId="b154d92c7e974af3" providerId="LiveId" clId="{0A61D27B-FC23-441F-A7C7-9B0794D1A2F2}" dt="2021-03-15T16:09:31.814" v="1868" actId="47"/>
        <pc:sldMkLst>
          <pc:docMk/>
          <pc:sldMk cId="2885917351" sldId="276"/>
        </pc:sldMkLst>
      </pc:sldChg>
      <pc:sldChg chg="addSp delSp modSp add mod modAnim">
        <pc:chgData name="James Villemarette" userId="b154d92c7e974af3" providerId="LiveId" clId="{0A61D27B-FC23-441F-A7C7-9B0794D1A2F2}" dt="2021-03-16T16:10:24.951" v="10018"/>
        <pc:sldMkLst>
          <pc:docMk/>
          <pc:sldMk cId="3904664023" sldId="276"/>
        </pc:sldMkLst>
        <pc:spChg chg="mod">
          <ac:chgData name="James Villemarette" userId="b154d92c7e974af3" providerId="LiveId" clId="{0A61D27B-FC23-441F-A7C7-9B0794D1A2F2}" dt="2021-03-15T16:11:40.330" v="1962" actId="14100"/>
          <ac:spMkLst>
            <pc:docMk/>
            <pc:sldMk cId="3904664023" sldId="276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16:08:58.192" v="9856" actId="14100"/>
          <ac:spMkLst>
            <pc:docMk/>
            <pc:sldMk cId="3904664023" sldId="276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6:10:32.705" v="1917" actId="208"/>
          <ac:spMkLst>
            <pc:docMk/>
            <pc:sldMk cId="3904664023" sldId="276"/>
            <ac:spMk id="4" creationId="{B391FAE4-E5D4-408F-9B1B-376D3634C5EE}"/>
          </ac:spMkLst>
        </pc:spChg>
        <pc:spChg chg="add mod ord">
          <ac:chgData name="James Villemarette" userId="b154d92c7e974af3" providerId="LiveId" clId="{0A61D27B-FC23-441F-A7C7-9B0794D1A2F2}" dt="2021-03-15T16:23:04.765" v="2265" actId="14100"/>
          <ac:spMkLst>
            <pc:docMk/>
            <pc:sldMk cId="3904664023" sldId="276"/>
            <ac:spMk id="6" creationId="{53644C6C-D302-4BFE-B009-F04A8F60E7B9}"/>
          </ac:spMkLst>
        </pc:spChg>
        <pc:spChg chg="add mod">
          <ac:chgData name="James Villemarette" userId="b154d92c7e974af3" providerId="LiveId" clId="{0A61D27B-FC23-441F-A7C7-9B0794D1A2F2}" dt="2021-03-15T16:13:11.320" v="2009" actId="113"/>
          <ac:spMkLst>
            <pc:docMk/>
            <pc:sldMk cId="3904664023" sldId="276"/>
            <ac:spMk id="8" creationId="{83B23F45-9879-4428-BF0D-C4F5C1F49318}"/>
          </ac:spMkLst>
        </pc:spChg>
        <pc:spChg chg="add mod">
          <ac:chgData name="James Villemarette" userId="b154d92c7e974af3" providerId="LiveId" clId="{0A61D27B-FC23-441F-A7C7-9B0794D1A2F2}" dt="2021-03-16T01:20:30.553" v="8125" actId="207"/>
          <ac:spMkLst>
            <pc:docMk/>
            <pc:sldMk cId="3904664023" sldId="276"/>
            <ac:spMk id="9" creationId="{656B79AF-0D4D-4F66-BA58-8F8D8EAFBEC3}"/>
          </ac:spMkLst>
        </pc:spChg>
        <pc:spChg chg="add mod">
          <ac:chgData name="James Villemarette" userId="b154d92c7e974af3" providerId="LiveId" clId="{0A61D27B-FC23-441F-A7C7-9B0794D1A2F2}" dt="2021-03-16T02:28:33.227" v="8138" actId="1076"/>
          <ac:spMkLst>
            <pc:docMk/>
            <pc:sldMk cId="3904664023" sldId="276"/>
            <ac:spMk id="11" creationId="{36411EE1-4E29-4CBD-A5A6-955B9E3C6882}"/>
          </ac:spMkLst>
        </pc:spChg>
        <pc:spChg chg="add del mod">
          <ac:chgData name="James Villemarette" userId="b154d92c7e974af3" providerId="LiveId" clId="{0A61D27B-FC23-441F-A7C7-9B0794D1A2F2}" dt="2021-03-15T16:11:46.104" v="1966"/>
          <ac:spMkLst>
            <pc:docMk/>
            <pc:sldMk cId="3904664023" sldId="276"/>
            <ac:spMk id="11" creationId="{95E36584-52BB-422A-B175-1E6BF1F9B572}"/>
          </ac:spMkLst>
        </pc:spChg>
        <pc:spChg chg="add mod">
          <ac:chgData name="James Villemarette" userId="b154d92c7e974af3" providerId="LiveId" clId="{0A61D27B-FC23-441F-A7C7-9B0794D1A2F2}" dt="2021-03-15T16:13:16.820" v="2011" actId="114"/>
          <ac:spMkLst>
            <pc:docMk/>
            <pc:sldMk cId="3904664023" sldId="276"/>
            <ac:spMk id="12" creationId="{78EA816B-280B-47F6-B893-77C1E3437354}"/>
          </ac:spMkLst>
        </pc:spChg>
        <pc:spChg chg="add mod">
          <ac:chgData name="James Villemarette" userId="b154d92c7e974af3" providerId="LiveId" clId="{0A61D27B-FC23-441F-A7C7-9B0794D1A2F2}" dt="2021-03-15T16:13:21.980" v="2013" actId="114"/>
          <ac:spMkLst>
            <pc:docMk/>
            <pc:sldMk cId="3904664023" sldId="276"/>
            <ac:spMk id="13" creationId="{3A62E7DC-5E93-4BD1-8FCF-8845329737B5}"/>
          </ac:spMkLst>
        </pc:spChg>
        <pc:spChg chg="add mod">
          <ac:chgData name="James Villemarette" userId="b154d92c7e974af3" providerId="LiveId" clId="{0A61D27B-FC23-441F-A7C7-9B0794D1A2F2}" dt="2021-03-15T16:13:38.427" v="2029" actId="1037"/>
          <ac:spMkLst>
            <pc:docMk/>
            <pc:sldMk cId="3904664023" sldId="276"/>
            <ac:spMk id="17" creationId="{FECA2E7F-4444-4A62-BFAB-DE826D1023C4}"/>
          </ac:spMkLst>
        </pc:spChg>
        <pc:spChg chg="add mod">
          <ac:chgData name="James Villemarette" userId="b154d92c7e974af3" providerId="LiveId" clId="{0A61D27B-FC23-441F-A7C7-9B0794D1A2F2}" dt="2021-03-15T16:13:53.068" v="2080" actId="20577"/>
          <ac:spMkLst>
            <pc:docMk/>
            <pc:sldMk cId="3904664023" sldId="276"/>
            <ac:spMk id="18" creationId="{41FCD315-75CC-4227-AE1E-C83028AC7AC1}"/>
          </ac:spMkLst>
        </pc:spChg>
        <pc:spChg chg="add mod">
          <ac:chgData name="James Villemarette" userId="b154d92c7e974af3" providerId="LiveId" clId="{0A61D27B-FC23-441F-A7C7-9B0794D1A2F2}" dt="2021-03-15T16:14:11.433" v="2088" actId="20577"/>
          <ac:spMkLst>
            <pc:docMk/>
            <pc:sldMk cId="3904664023" sldId="276"/>
            <ac:spMk id="19" creationId="{05DF8545-6D4C-47E6-BB55-54BDE64D6E6D}"/>
          </ac:spMkLst>
        </pc:spChg>
        <pc:spChg chg="add mod">
          <ac:chgData name="James Villemarette" userId="b154d92c7e974af3" providerId="LiveId" clId="{0A61D27B-FC23-441F-A7C7-9B0794D1A2F2}" dt="2021-03-15T16:14:26.452" v="2095" actId="1076"/>
          <ac:spMkLst>
            <pc:docMk/>
            <pc:sldMk cId="3904664023" sldId="276"/>
            <ac:spMk id="20" creationId="{B4EB1634-E7D7-4AD1-A50E-F7E68678BA43}"/>
          </ac:spMkLst>
        </pc:spChg>
        <pc:spChg chg="add mod">
          <ac:chgData name="James Villemarette" userId="b154d92c7e974af3" providerId="LiveId" clId="{0A61D27B-FC23-441F-A7C7-9B0794D1A2F2}" dt="2021-03-15T16:14:33.250" v="2097" actId="1076"/>
          <ac:spMkLst>
            <pc:docMk/>
            <pc:sldMk cId="3904664023" sldId="276"/>
            <ac:spMk id="21" creationId="{2F0E6FFD-6195-41DB-A964-D7EF89CA8762}"/>
          </ac:spMkLst>
        </pc:spChg>
        <pc:spChg chg="add mod">
          <ac:chgData name="James Villemarette" userId="b154d92c7e974af3" providerId="LiveId" clId="{0A61D27B-FC23-441F-A7C7-9B0794D1A2F2}" dt="2021-03-15T16:19:00.170" v="2155" actId="1076"/>
          <ac:spMkLst>
            <pc:docMk/>
            <pc:sldMk cId="3904664023" sldId="276"/>
            <ac:spMk id="22" creationId="{D56B25FD-5DC3-48D8-86D4-850E9C3BA29D}"/>
          </ac:spMkLst>
        </pc:spChg>
        <pc:spChg chg="add mod">
          <ac:chgData name="James Villemarette" userId="b154d92c7e974af3" providerId="LiveId" clId="{0A61D27B-FC23-441F-A7C7-9B0794D1A2F2}" dt="2021-03-15T16:17:56.168" v="2143" actId="1076"/>
          <ac:spMkLst>
            <pc:docMk/>
            <pc:sldMk cId="3904664023" sldId="276"/>
            <ac:spMk id="29" creationId="{B3E3587E-F5E6-45E3-8CD6-D48AD73C6B2C}"/>
          </ac:spMkLst>
        </pc:spChg>
        <pc:spChg chg="add mod">
          <ac:chgData name="James Villemarette" userId="b154d92c7e974af3" providerId="LiveId" clId="{0A61D27B-FC23-441F-A7C7-9B0794D1A2F2}" dt="2021-03-15T16:18:04.563" v="2145" actId="1076"/>
          <ac:spMkLst>
            <pc:docMk/>
            <pc:sldMk cId="3904664023" sldId="276"/>
            <ac:spMk id="30" creationId="{0B07EF78-BD1B-450C-9B4A-56325137BA39}"/>
          </ac:spMkLst>
        </pc:spChg>
        <pc:spChg chg="add mod">
          <ac:chgData name="James Villemarette" userId="b154d92c7e974af3" providerId="LiveId" clId="{0A61D27B-FC23-441F-A7C7-9B0794D1A2F2}" dt="2021-03-15T16:21:35.081" v="2228" actId="1035"/>
          <ac:spMkLst>
            <pc:docMk/>
            <pc:sldMk cId="3904664023" sldId="276"/>
            <ac:spMk id="31" creationId="{15F235EB-8685-4DD9-9952-7A52ACF4E3C8}"/>
          </ac:spMkLst>
        </pc:spChg>
        <pc:spChg chg="add mod">
          <ac:chgData name="James Villemarette" userId="b154d92c7e974af3" providerId="LiveId" clId="{0A61D27B-FC23-441F-A7C7-9B0794D1A2F2}" dt="2021-03-15T16:21:35.081" v="2228" actId="1035"/>
          <ac:spMkLst>
            <pc:docMk/>
            <pc:sldMk cId="3904664023" sldId="276"/>
            <ac:spMk id="32" creationId="{98BF23B6-0F99-4AEE-831A-64FF679B404A}"/>
          </ac:spMkLst>
        </pc:spChg>
        <pc:spChg chg="add mod">
          <ac:chgData name="James Villemarette" userId="b154d92c7e974af3" providerId="LiveId" clId="{0A61D27B-FC23-441F-A7C7-9B0794D1A2F2}" dt="2021-03-15T16:20:51.959" v="2175" actId="20577"/>
          <ac:spMkLst>
            <pc:docMk/>
            <pc:sldMk cId="3904664023" sldId="276"/>
            <ac:spMk id="33" creationId="{ECDA5914-06CB-41E3-B74C-5BB5EA63867E}"/>
          </ac:spMkLst>
        </pc:spChg>
        <pc:spChg chg="add mod">
          <ac:chgData name="James Villemarette" userId="b154d92c7e974af3" providerId="LiveId" clId="{0A61D27B-FC23-441F-A7C7-9B0794D1A2F2}" dt="2021-03-15T16:21:17.062" v="2211" actId="1037"/>
          <ac:spMkLst>
            <pc:docMk/>
            <pc:sldMk cId="3904664023" sldId="276"/>
            <ac:spMk id="34" creationId="{E5D54E71-67C6-4316-A788-DDFCF948C58A}"/>
          </ac:spMkLst>
        </pc:spChg>
        <pc:spChg chg="add del mod">
          <ac:chgData name="James Villemarette" userId="b154d92c7e974af3" providerId="LiveId" clId="{0A61D27B-FC23-441F-A7C7-9B0794D1A2F2}" dt="2021-03-15T16:21:39.964" v="2230"/>
          <ac:spMkLst>
            <pc:docMk/>
            <pc:sldMk cId="3904664023" sldId="276"/>
            <ac:spMk id="35" creationId="{7DC6C9AE-35CE-4BC2-847B-B2F12F75DC65}"/>
          </ac:spMkLst>
        </pc:spChg>
        <pc:spChg chg="add mod">
          <ac:chgData name="James Villemarette" userId="b154d92c7e974af3" providerId="LiveId" clId="{0A61D27B-FC23-441F-A7C7-9B0794D1A2F2}" dt="2021-03-15T16:21:58.080" v="2251" actId="20577"/>
          <ac:spMkLst>
            <pc:docMk/>
            <pc:sldMk cId="3904664023" sldId="276"/>
            <ac:spMk id="36" creationId="{8A0ED962-B786-40B7-94CA-001D884C3F31}"/>
          </ac:spMkLst>
        </pc:spChg>
        <pc:spChg chg="add mod">
          <ac:chgData name="James Villemarette" userId="b154d92c7e974af3" providerId="LiveId" clId="{0A61D27B-FC23-441F-A7C7-9B0794D1A2F2}" dt="2021-03-16T16:09:17.003" v="9862" actId="20577"/>
          <ac:spMkLst>
            <pc:docMk/>
            <pc:sldMk cId="3904664023" sldId="276"/>
            <ac:spMk id="37" creationId="{1E3AF4B8-7A26-4A74-A9E4-28A61EB04F18}"/>
          </ac:spMkLst>
        </pc:spChg>
        <pc:spChg chg="add mod">
          <ac:chgData name="James Villemarette" userId="b154d92c7e974af3" providerId="LiveId" clId="{0A61D27B-FC23-441F-A7C7-9B0794D1A2F2}" dt="2021-03-15T16:25:06.986" v="2350" actId="1036"/>
          <ac:spMkLst>
            <pc:docMk/>
            <pc:sldMk cId="3904664023" sldId="276"/>
            <ac:spMk id="39" creationId="{E69C3449-9651-474C-8E30-F06BAEEE7B0C}"/>
          </ac:spMkLst>
        </pc:spChg>
        <pc:spChg chg="add mod">
          <ac:chgData name="James Villemarette" userId="b154d92c7e974af3" providerId="LiveId" clId="{0A61D27B-FC23-441F-A7C7-9B0794D1A2F2}" dt="2021-03-16T16:09:11.277" v="9860" actId="20577"/>
          <ac:spMkLst>
            <pc:docMk/>
            <pc:sldMk cId="3904664023" sldId="276"/>
            <ac:spMk id="40" creationId="{4AD1F372-1A32-4266-BA5F-342DDFEB411D}"/>
          </ac:spMkLst>
        </pc:spChg>
        <pc:spChg chg="add mod">
          <ac:chgData name="James Villemarette" userId="b154d92c7e974af3" providerId="LiveId" clId="{0A61D27B-FC23-441F-A7C7-9B0794D1A2F2}" dt="2021-03-15T20:36:13.737" v="7716" actId="20577"/>
          <ac:spMkLst>
            <pc:docMk/>
            <pc:sldMk cId="3904664023" sldId="276"/>
            <ac:spMk id="41" creationId="{B6168A48-3FC6-44C3-A3F9-DCBC71F1FB93}"/>
          </ac:spMkLst>
        </pc:spChg>
        <pc:spChg chg="add mod">
          <ac:chgData name="James Villemarette" userId="b154d92c7e974af3" providerId="LiveId" clId="{0A61D27B-FC23-441F-A7C7-9B0794D1A2F2}" dt="2021-03-15T16:25:38.489" v="2367" actId="20577"/>
          <ac:spMkLst>
            <pc:docMk/>
            <pc:sldMk cId="3904664023" sldId="276"/>
            <ac:spMk id="43" creationId="{B12172AD-FA62-4A63-BE2B-C6B4A32BCDF7}"/>
          </ac:spMkLst>
        </pc:spChg>
        <pc:spChg chg="add mod">
          <ac:chgData name="James Villemarette" userId="b154d92c7e974af3" providerId="LiveId" clId="{0A61D27B-FC23-441F-A7C7-9B0794D1A2F2}" dt="2021-03-15T16:25:57.401" v="2421" actId="403"/>
          <ac:spMkLst>
            <pc:docMk/>
            <pc:sldMk cId="3904664023" sldId="276"/>
            <ac:spMk id="44" creationId="{E13AC9FB-34DF-455F-9483-835A9A33B438}"/>
          </ac:spMkLst>
        </pc:spChg>
        <pc:spChg chg="add mod">
          <ac:chgData name="James Villemarette" userId="b154d92c7e974af3" providerId="LiveId" clId="{0A61D27B-FC23-441F-A7C7-9B0794D1A2F2}" dt="2021-03-15T16:26:54.147" v="2647" actId="1037"/>
          <ac:spMkLst>
            <pc:docMk/>
            <pc:sldMk cId="3904664023" sldId="276"/>
            <ac:spMk id="47" creationId="{E56D3242-477E-438A-818C-BDF77A04858D}"/>
          </ac:spMkLst>
        </pc:spChg>
        <pc:spChg chg="add mod">
          <ac:chgData name="James Villemarette" userId="b154d92c7e974af3" providerId="LiveId" clId="{0A61D27B-FC23-441F-A7C7-9B0794D1A2F2}" dt="2021-03-16T02:29:19.388" v="8143" actId="14100"/>
          <ac:spMkLst>
            <pc:docMk/>
            <pc:sldMk cId="3904664023" sldId="276"/>
            <ac:spMk id="48" creationId="{74F669FF-60A6-424A-9C0B-43C0AD7E387A}"/>
          </ac:spMkLst>
        </pc:spChg>
        <pc:spChg chg="add del mod">
          <ac:chgData name="James Villemarette" userId="b154d92c7e974af3" providerId="LiveId" clId="{0A61D27B-FC23-441F-A7C7-9B0794D1A2F2}" dt="2021-03-15T16:26:04.828" v="2426"/>
          <ac:spMkLst>
            <pc:docMk/>
            <pc:sldMk cId="3904664023" sldId="276"/>
            <ac:spMk id="48" creationId="{9A166E6A-7CBD-4F27-A90A-A3DBE35DE7B1}"/>
          </ac:spMkLst>
        </pc:spChg>
        <pc:spChg chg="add mod">
          <ac:chgData name="James Villemarette" userId="b154d92c7e974af3" providerId="LiveId" clId="{0A61D27B-FC23-441F-A7C7-9B0794D1A2F2}" dt="2021-03-16T02:29:29.609" v="8146" actId="14100"/>
          <ac:spMkLst>
            <pc:docMk/>
            <pc:sldMk cId="3904664023" sldId="276"/>
            <ac:spMk id="49" creationId="{A91EA74A-6149-4589-93D1-F6561355478E}"/>
          </ac:spMkLst>
        </pc:spChg>
        <pc:spChg chg="add del mod">
          <ac:chgData name="James Villemarette" userId="b154d92c7e974af3" providerId="LiveId" clId="{0A61D27B-FC23-441F-A7C7-9B0794D1A2F2}" dt="2021-03-15T16:26:04.511" v="2425"/>
          <ac:spMkLst>
            <pc:docMk/>
            <pc:sldMk cId="3904664023" sldId="276"/>
            <ac:spMk id="49" creationId="{EF264EAE-43B3-40F1-9E14-C1FA526CE54F}"/>
          </ac:spMkLst>
        </pc:spChg>
        <pc:spChg chg="add mod">
          <ac:chgData name="James Villemarette" userId="b154d92c7e974af3" providerId="LiveId" clId="{0A61D27B-FC23-441F-A7C7-9B0794D1A2F2}" dt="2021-03-15T16:27:06.149" v="2649" actId="1076"/>
          <ac:spMkLst>
            <pc:docMk/>
            <pc:sldMk cId="3904664023" sldId="276"/>
            <ac:spMk id="50" creationId="{8B1D2B08-4F14-4711-8C18-41265EE0C321}"/>
          </ac:spMkLst>
        </pc:spChg>
        <pc:spChg chg="add mod">
          <ac:chgData name="James Villemarette" userId="b154d92c7e974af3" providerId="LiveId" clId="{0A61D27B-FC23-441F-A7C7-9B0794D1A2F2}" dt="2021-03-15T16:27:15.217" v="2651" actId="1076"/>
          <ac:spMkLst>
            <pc:docMk/>
            <pc:sldMk cId="3904664023" sldId="276"/>
            <ac:spMk id="51" creationId="{7F14158C-1ECB-4F29-9E37-A2704434E1AB}"/>
          </ac:spMkLst>
        </pc:spChg>
        <pc:spChg chg="add mod">
          <ac:chgData name="James Villemarette" userId="b154d92c7e974af3" providerId="LiveId" clId="{0A61D27B-FC23-441F-A7C7-9B0794D1A2F2}" dt="2021-03-16T16:10:12.113" v="10015" actId="1076"/>
          <ac:spMkLst>
            <pc:docMk/>
            <pc:sldMk cId="3904664023" sldId="276"/>
            <ac:spMk id="52" creationId="{CDE30FB0-897C-4D67-9A82-48A98A582D7F}"/>
          </ac:spMkLst>
        </pc:spChg>
        <pc:spChg chg="add del">
          <ac:chgData name="James Villemarette" userId="b154d92c7e974af3" providerId="LiveId" clId="{0A61D27B-FC23-441F-A7C7-9B0794D1A2F2}" dt="2021-03-15T19:26:55.460" v="5598" actId="478"/>
          <ac:spMkLst>
            <pc:docMk/>
            <pc:sldMk cId="3904664023" sldId="276"/>
            <ac:spMk id="59" creationId="{CB18A648-6631-4EA1-ADA2-A27013C6DFFC}"/>
          </ac:spMkLst>
        </pc:spChg>
        <pc:spChg chg="add mod">
          <ac:chgData name="James Villemarette" userId="b154d92c7e974af3" providerId="LiveId" clId="{0A61D27B-FC23-441F-A7C7-9B0794D1A2F2}" dt="2021-03-15T20:36:04.890" v="7710" actId="1076"/>
          <ac:spMkLst>
            <pc:docMk/>
            <pc:sldMk cId="3904664023" sldId="276"/>
            <ac:spMk id="91" creationId="{41227591-D228-46E9-BD34-DBC4C5F4D1F2}"/>
          </ac:spMkLst>
        </pc:spChg>
        <pc:spChg chg="add mod">
          <ac:chgData name="James Villemarette" userId="b154d92c7e974af3" providerId="LiveId" clId="{0A61D27B-FC23-441F-A7C7-9B0794D1A2F2}" dt="2021-03-15T20:51:24.992" v="7769"/>
          <ac:spMkLst>
            <pc:docMk/>
            <pc:sldMk cId="3904664023" sldId="276"/>
            <ac:spMk id="92" creationId="{6FA0179A-4B55-4A00-84C9-9EDDD9D349CC}"/>
          </ac:spMkLst>
        </pc:spChg>
        <pc:graphicFrameChg chg="add mod modGraphic">
          <ac:chgData name="James Villemarette" userId="b154d92c7e974af3" providerId="LiveId" clId="{0A61D27B-FC23-441F-A7C7-9B0794D1A2F2}" dt="2021-03-16T16:08:48.403" v="9849" actId="1076"/>
          <ac:graphicFrameMkLst>
            <pc:docMk/>
            <pc:sldMk cId="3904664023" sldId="276"/>
            <ac:graphicFrameMk id="5" creationId="{1323F0EF-A194-444D-815E-89CB5112890A}"/>
          </ac:graphicFrameMkLst>
        </pc:graphicFrameChg>
        <pc:picChg chg="del">
          <ac:chgData name="James Villemarette" userId="b154d92c7e974af3" providerId="LiveId" clId="{0A61D27B-FC23-441F-A7C7-9B0794D1A2F2}" dt="2021-03-15T16:09:35.367" v="1870" actId="478"/>
          <ac:picMkLst>
            <pc:docMk/>
            <pc:sldMk cId="3904664023" sldId="276"/>
            <ac:picMk id="5" creationId="{20A4FC59-E111-4DBE-A99F-72E161711C1F}"/>
          </ac:picMkLst>
        </pc:picChg>
        <pc:picChg chg="mod ord">
          <ac:chgData name="James Villemarette" userId="b154d92c7e974af3" providerId="LiveId" clId="{0A61D27B-FC23-441F-A7C7-9B0794D1A2F2}" dt="2021-03-15T16:22:44.495" v="2259" actId="166"/>
          <ac:picMkLst>
            <pc:docMk/>
            <pc:sldMk cId="3904664023" sldId="276"/>
            <ac:picMk id="7" creationId="{6184ADCD-6D8A-48F9-B2F5-020B55DA9957}"/>
          </ac:picMkLst>
        </pc:picChg>
        <pc:picChg chg="add mod ord">
          <ac:chgData name="James Villemarette" userId="b154d92c7e974af3" providerId="LiveId" clId="{0A61D27B-FC23-441F-A7C7-9B0794D1A2F2}" dt="2021-03-15T16:22:56.760" v="2261" actId="167"/>
          <ac:picMkLst>
            <pc:docMk/>
            <pc:sldMk cId="3904664023" sldId="276"/>
            <ac:picMk id="38" creationId="{259953EA-9524-4177-A10A-D175ED2A0653}"/>
          </ac:picMkLst>
        </pc:picChg>
        <pc:cxnChg chg="add mod">
          <ac:chgData name="James Villemarette" userId="b154d92c7e974af3" providerId="LiveId" clId="{0A61D27B-FC23-441F-A7C7-9B0794D1A2F2}" dt="2021-03-15T16:12:55.079" v="2006" actId="1582"/>
          <ac:cxnSpMkLst>
            <pc:docMk/>
            <pc:sldMk cId="3904664023" sldId="276"/>
            <ac:cxnSpMk id="10" creationId="{2700FB80-7270-4BDF-9A0A-5240D08C23F4}"/>
          </ac:cxnSpMkLst>
        </pc:cxnChg>
        <pc:cxnChg chg="add mod">
          <ac:chgData name="James Villemarette" userId="b154d92c7e974af3" providerId="LiveId" clId="{0A61D27B-FC23-441F-A7C7-9B0794D1A2F2}" dt="2021-03-15T16:13:04.515" v="2008" actId="14100"/>
          <ac:cxnSpMkLst>
            <pc:docMk/>
            <pc:sldMk cId="3904664023" sldId="276"/>
            <ac:cxnSpMk id="14" creationId="{0F6A8BAD-9A4B-4915-AD88-63943AB3E23C}"/>
          </ac:cxnSpMkLst>
        </pc:cxnChg>
        <pc:cxnChg chg="add mod">
          <ac:chgData name="James Villemarette" userId="b154d92c7e974af3" providerId="LiveId" clId="{0A61D27B-FC23-441F-A7C7-9B0794D1A2F2}" dt="2021-03-15T16:15:27.491" v="2128" actId="1582"/>
          <ac:cxnSpMkLst>
            <pc:docMk/>
            <pc:sldMk cId="3904664023" sldId="276"/>
            <ac:cxnSpMk id="23" creationId="{A06021E0-9422-4A50-9DC7-BBFB956A04AE}"/>
          </ac:cxnSpMkLst>
        </pc:cxnChg>
        <pc:cxnChg chg="add mod">
          <ac:chgData name="James Villemarette" userId="b154d92c7e974af3" providerId="LiveId" clId="{0A61D27B-FC23-441F-A7C7-9B0794D1A2F2}" dt="2021-03-15T16:21:35.081" v="2228" actId="1035"/>
          <ac:cxnSpMkLst>
            <pc:docMk/>
            <pc:sldMk cId="3904664023" sldId="276"/>
            <ac:cxnSpMk id="28" creationId="{244AE49B-C6AD-4A0B-8B8B-5980FD13998D}"/>
          </ac:cxnSpMkLst>
        </pc:cxnChg>
        <pc:cxnChg chg="add mod">
          <ac:chgData name="James Villemarette" userId="b154d92c7e974af3" providerId="LiveId" clId="{0A61D27B-FC23-441F-A7C7-9B0794D1A2F2}" dt="2021-03-15T16:25:21.533" v="2355" actId="1076"/>
          <ac:cxnSpMkLst>
            <pc:docMk/>
            <pc:sldMk cId="3904664023" sldId="276"/>
            <ac:cxnSpMk id="42" creationId="{5B03702A-181C-4729-B25B-0DF2A7708CBF}"/>
          </ac:cxnSpMkLst>
        </pc:cxnChg>
        <pc:cxnChg chg="add mod">
          <ac:chgData name="James Villemarette" userId="b154d92c7e974af3" providerId="LiveId" clId="{0A61D27B-FC23-441F-A7C7-9B0794D1A2F2}" dt="2021-03-15T16:25:30.222" v="2360" actId="1076"/>
          <ac:cxnSpMkLst>
            <pc:docMk/>
            <pc:sldMk cId="3904664023" sldId="276"/>
            <ac:cxnSpMk id="45" creationId="{FC84BC54-492D-495D-9F3E-668FD866E341}"/>
          </ac:cxnSpMkLst>
        </pc:cxnChg>
        <pc:cxnChg chg="add del mod">
          <ac:chgData name="James Villemarette" userId="b154d92c7e974af3" providerId="LiveId" clId="{0A61D27B-FC23-441F-A7C7-9B0794D1A2F2}" dt="2021-03-15T16:25:22.966" v="2358"/>
          <ac:cxnSpMkLst>
            <pc:docMk/>
            <pc:sldMk cId="3904664023" sldId="276"/>
            <ac:cxnSpMk id="46" creationId="{6CA2C5C3-C9B7-4EDE-84E7-EF58ED82A87B}"/>
          </ac:cxnSpMkLst>
        </pc:cxnChg>
        <pc:cxnChg chg="add del">
          <ac:chgData name="James Villemarette" userId="b154d92c7e974af3" providerId="LiveId" clId="{0A61D27B-FC23-441F-A7C7-9B0794D1A2F2}" dt="2021-03-15T19:26:26.877" v="5594" actId="478"/>
          <ac:cxnSpMkLst>
            <pc:docMk/>
            <pc:sldMk cId="3904664023" sldId="276"/>
            <ac:cxnSpMk id="53" creationId="{6DC88BCD-225A-4EF8-8BDD-B96022974D43}"/>
          </ac:cxnSpMkLst>
        </pc:cxnChg>
        <pc:cxnChg chg="add del mod">
          <ac:chgData name="James Villemarette" userId="b154d92c7e974af3" providerId="LiveId" clId="{0A61D27B-FC23-441F-A7C7-9B0794D1A2F2}" dt="2021-03-15T19:26:23.632" v="5593" actId="478"/>
          <ac:cxnSpMkLst>
            <pc:docMk/>
            <pc:sldMk cId="3904664023" sldId="276"/>
            <ac:cxnSpMk id="55" creationId="{A14046E2-B276-4D11-B2CF-A444A81BC282}"/>
          </ac:cxnSpMkLst>
        </pc:cxnChg>
        <pc:cxnChg chg="add del">
          <ac:chgData name="James Villemarette" userId="b154d92c7e974af3" providerId="LiveId" clId="{0A61D27B-FC23-441F-A7C7-9B0794D1A2F2}" dt="2021-03-15T19:26:54.785" v="5597" actId="478"/>
          <ac:cxnSpMkLst>
            <pc:docMk/>
            <pc:sldMk cId="3904664023" sldId="276"/>
            <ac:cxnSpMk id="61" creationId="{FEED6E30-084C-407C-A0B5-3E2003FF8617}"/>
          </ac:cxnSpMkLst>
        </pc:cxnChg>
        <pc:cxnChg chg="add mod">
          <ac:chgData name="James Villemarette" userId="b154d92c7e974af3" providerId="LiveId" clId="{0A61D27B-FC23-441F-A7C7-9B0794D1A2F2}" dt="2021-03-15T19:30:03.584" v="5632" actId="14100"/>
          <ac:cxnSpMkLst>
            <pc:docMk/>
            <pc:sldMk cId="3904664023" sldId="276"/>
            <ac:cxnSpMk id="63" creationId="{65A7EA72-5DA9-4548-AA2F-C6C7CCD21765}"/>
          </ac:cxnSpMkLst>
        </pc:cxnChg>
        <pc:cxnChg chg="add del mod">
          <ac:chgData name="James Villemarette" userId="b154d92c7e974af3" providerId="LiveId" clId="{0A61D27B-FC23-441F-A7C7-9B0794D1A2F2}" dt="2021-03-15T19:28:34.603" v="5609" actId="478"/>
          <ac:cxnSpMkLst>
            <pc:docMk/>
            <pc:sldMk cId="3904664023" sldId="276"/>
            <ac:cxnSpMk id="68" creationId="{0E9128E7-6366-4199-BDE5-BF1E1DD8A8BB}"/>
          </ac:cxnSpMkLst>
        </pc:cxnChg>
        <pc:cxnChg chg="add del mod">
          <ac:chgData name="James Villemarette" userId="b154d92c7e974af3" providerId="LiveId" clId="{0A61D27B-FC23-441F-A7C7-9B0794D1A2F2}" dt="2021-03-15T19:28:48.565" v="5613" actId="11529"/>
          <ac:cxnSpMkLst>
            <pc:docMk/>
            <pc:sldMk cId="3904664023" sldId="276"/>
            <ac:cxnSpMk id="73" creationId="{A14FE2CF-3864-45DD-AF6B-96573DD68D57}"/>
          </ac:cxnSpMkLst>
        </pc:cxnChg>
        <pc:cxnChg chg="add mod">
          <ac:chgData name="James Villemarette" userId="b154d92c7e974af3" providerId="LiveId" clId="{0A61D27B-FC23-441F-A7C7-9B0794D1A2F2}" dt="2021-03-15T19:30:00.887" v="5631" actId="14100"/>
          <ac:cxnSpMkLst>
            <pc:docMk/>
            <pc:sldMk cId="3904664023" sldId="276"/>
            <ac:cxnSpMk id="76" creationId="{AA850F01-0DEE-44EF-A7DD-B8736B6D186D}"/>
          </ac:cxnSpMkLst>
        </pc:cxnChg>
        <pc:cxnChg chg="add mod">
          <ac:chgData name="James Villemarette" userId="b154d92c7e974af3" providerId="LiveId" clId="{0A61D27B-FC23-441F-A7C7-9B0794D1A2F2}" dt="2021-03-15T20:53:03.214" v="7778" actId="14100"/>
          <ac:cxnSpMkLst>
            <pc:docMk/>
            <pc:sldMk cId="3904664023" sldId="276"/>
            <ac:cxnSpMk id="94" creationId="{6DC24DC7-BE8A-41B6-AD8D-A16A8D7588B0}"/>
          </ac:cxnSpMkLst>
        </pc:cxnChg>
        <pc:cxnChg chg="add mod">
          <ac:chgData name="James Villemarette" userId="b154d92c7e974af3" providerId="LiveId" clId="{0A61D27B-FC23-441F-A7C7-9B0794D1A2F2}" dt="2021-03-15T20:53:28.655" v="7783" actId="14100"/>
          <ac:cxnSpMkLst>
            <pc:docMk/>
            <pc:sldMk cId="3904664023" sldId="276"/>
            <ac:cxnSpMk id="100" creationId="{FE4026F8-C296-482D-95B7-7D134737E253}"/>
          </ac:cxnSpMkLst>
        </pc:cxnChg>
      </pc:sldChg>
      <pc:sldChg chg="addSp delSp modSp add mod ord">
        <pc:chgData name="James Villemarette" userId="b154d92c7e974af3" providerId="LiveId" clId="{0A61D27B-FC23-441F-A7C7-9B0794D1A2F2}" dt="2021-03-15T16:39:31.319" v="3182"/>
        <pc:sldMkLst>
          <pc:docMk/>
          <pc:sldMk cId="3695958044" sldId="277"/>
        </pc:sldMkLst>
        <pc:spChg chg="mod">
          <ac:chgData name="James Villemarette" userId="b154d92c7e974af3" providerId="LiveId" clId="{0A61D27B-FC23-441F-A7C7-9B0794D1A2F2}" dt="2021-03-15T16:38:43.096" v="3175" actId="1076"/>
          <ac:spMkLst>
            <pc:docMk/>
            <pc:sldMk cId="3695958044" sldId="277"/>
            <ac:spMk id="2" creationId="{F2E1C15B-0610-408D-8BBB-B170B505C6DD}"/>
          </ac:spMkLst>
        </pc:spChg>
        <pc:picChg chg="add mod">
          <ac:chgData name="James Villemarette" userId="b154d92c7e974af3" providerId="LiveId" clId="{0A61D27B-FC23-441F-A7C7-9B0794D1A2F2}" dt="2021-03-15T16:39:31.319" v="3182"/>
          <ac:picMkLst>
            <pc:docMk/>
            <pc:sldMk cId="3695958044" sldId="277"/>
            <ac:picMk id="3" creationId="{F7C12367-30E0-4A0F-8DB5-A084DAE02E38}"/>
          </ac:picMkLst>
        </pc:picChg>
        <pc:picChg chg="del">
          <ac:chgData name="James Villemarette" userId="b154d92c7e974af3" providerId="LiveId" clId="{0A61D27B-FC23-441F-A7C7-9B0794D1A2F2}" dt="2021-03-15T16:38:12.796" v="3140" actId="478"/>
          <ac:picMkLst>
            <pc:docMk/>
            <pc:sldMk cId="3695958044" sldId="277"/>
            <ac:picMk id="1026" creationId="{69CA897B-6398-404B-9B4D-5CD83BCFBFE0}"/>
          </ac:picMkLst>
        </pc:picChg>
        <pc:cxnChg chg="add mod">
          <ac:chgData name="James Villemarette" userId="b154d92c7e974af3" providerId="LiveId" clId="{0A61D27B-FC23-441F-A7C7-9B0794D1A2F2}" dt="2021-03-15T16:39:00.604" v="3178" actId="1582"/>
          <ac:cxnSpMkLst>
            <pc:docMk/>
            <pc:sldMk cId="3695958044" sldId="277"/>
            <ac:cxnSpMk id="5" creationId="{95466F23-0904-4DD1-87F3-A5D205F4AE03}"/>
          </ac:cxnSpMkLst>
        </pc:cxnChg>
        <pc:cxnChg chg="add mod">
          <ac:chgData name="James Villemarette" userId="b154d92c7e974af3" providerId="LiveId" clId="{0A61D27B-FC23-441F-A7C7-9B0794D1A2F2}" dt="2021-03-15T16:39:09.577" v="3181" actId="14100"/>
          <ac:cxnSpMkLst>
            <pc:docMk/>
            <pc:sldMk cId="3695958044" sldId="277"/>
            <ac:cxnSpMk id="7" creationId="{EA18542D-7705-438B-ADB2-176D29519E25}"/>
          </ac:cxnSpMkLst>
        </pc:cxnChg>
      </pc:sldChg>
      <pc:sldChg chg="addSp modSp add mod ord">
        <pc:chgData name="James Villemarette" userId="b154d92c7e974af3" providerId="LiveId" clId="{0A61D27B-FC23-441F-A7C7-9B0794D1A2F2}" dt="2021-03-15T21:00:56.821" v="7837" actId="14100"/>
        <pc:sldMkLst>
          <pc:docMk/>
          <pc:sldMk cId="900448205" sldId="278"/>
        </pc:sldMkLst>
        <pc:spChg chg="mod">
          <ac:chgData name="James Villemarette" userId="b154d92c7e974af3" providerId="LiveId" clId="{0A61D27B-FC23-441F-A7C7-9B0794D1A2F2}" dt="2021-03-15T19:54:22.424" v="6504" actId="20577"/>
          <ac:spMkLst>
            <pc:docMk/>
            <pc:sldMk cId="900448205" sldId="278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6:40:44.526" v="3288" actId="20577"/>
          <ac:spMkLst>
            <pc:docMk/>
            <pc:sldMk cId="900448205" sldId="278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21:00:56.821" v="7837" actId="14100"/>
          <ac:spMkLst>
            <pc:docMk/>
            <pc:sldMk cId="900448205" sldId="278"/>
            <ac:spMk id="4" creationId="{B9408AA3-C72F-4EF6-ACA7-2E6C2F27D3E7}"/>
          </ac:spMkLst>
        </pc:spChg>
      </pc:sldChg>
      <pc:sldChg chg="addSp delSp modSp add mod ord modAnim">
        <pc:chgData name="James Villemarette" userId="b154d92c7e974af3" providerId="LiveId" clId="{0A61D27B-FC23-441F-A7C7-9B0794D1A2F2}" dt="2021-03-16T16:04:45.523" v="9811"/>
        <pc:sldMkLst>
          <pc:docMk/>
          <pc:sldMk cId="375548244" sldId="279"/>
        </pc:sldMkLst>
        <pc:spChg chg="mod">
          <ac:chgData name="James Villemarette" userId="b154d92c7e974af3" providerId="LiveId" clId="{0A61D27B-FC23-441F-A7C7-9B0794D1A2F2}" dt="2021-03-15T16:41:01.112" v="3315" actId="20577"/>
          <ac:spMkLst>
            <pc:docMk/>
            <pc:sldMk cId="375548244" sldId="279"/>
            <ac:spMk id="2" creationId="{B933E60C-C938-4312-B040-8AEBA089F837}"/>
          </ac:spMkLst>
        </pc:spChg>
        <pc:spChg chg="add mod">
          <ac:chgData name="James Villemarette" userId="b154d92c7e974af3" providerId="LiveId" clId="{0A61D27B-FC23-441F-A7C7-9B0794D1A2F2}" dt="2021-03-16T14:15:16.072" v="8364" actId="14100"/>
          <ac:spMkLst>
            <pc:docMk/>
            <pc:sldMk cId="375548244" sldId="279"/>
            <ac:spMk id="3" creationId="{AA33078D-2AEA-47F0-9987-48A302428FB9}"/>
          </ac:spMkLst>
        </pc:spChg>
        <pc:spChg chg="del">
          <ac:chgData name="James Villemarette" userId="b154d92c7e974af3" providerId="LiveId" clId="{0A61D27B-FC23-441F-A7C7-9B0794D1A2F2}" dt="2021-03-15T16:42:25.476" v="3316" actId="478"/>
          <ac:spMkLst>
            <pc:docMk/>
            <pc:sldMk cId="375548244" sldId="279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6T14:39:01.690" v="8492" actId="1076"/>
          <ac:spMkLst>
            <pc:docMk/>
            <pc:sldMk cId="375548244" sldId="279"/>
            <ac:spMk id="4" creationId="{2321DF2D-691F-47CE-ACA7-82384B184C95}"/>
          </ac:spMkLst>
        </pc:spChg>
        <pc:spChg chg="add del mod">
          <ac:chgData name="James Villemarette" userId="b154d92c7e974af3" providerId="LiveId" clId="{0A61D27B-FC23-441F-A7C7-9B0794D1A2F2}" dt="2021-03-15T16:42:27.385" v="3317" actId="478"/>
          <ac:spMkLst>
            <pc:docMk/>
            <pc:sldMk cId="375548244" sldId="279"/>
            <ac:spMk id="5" creationId="{09999A6A-B11E-4B37-9FC8-256A94A00F61}"/>
          </ac:spMkLst>
        </pc:spChg>
        <pc:spChg chg="add mod">
          <ac:chgData name="James Villemarette" userId="b154d92c7e974af3" providerId="LiveId" clId="{0A61D27B-FC23-441F-A7C7-9B0794D1A2F2}" dt="2021-03-15T16:43:31.095" v="3351" actId="1076"/>
          <ac:spMkLst>
            <pc:docMk/>
            <pc:sldMk cId="375548244" sldId="279"/>
            <ac:spMk id="6" creationId="{9ADED202-159A-4BA7-8EC4-2C86FB4D9E4A}"/>
          </ac:spMkLst>
        </pc:spChg>
        <pc:spChg chg="add mod">
          <ac:chgData name="James Villemarette" userId="b154d92c7e974af3" providerId="LiveId" clId="{0A61D27B-FC23-441F-A7C7-9B0794D1A2F2}" dt="2021-03-15T16:43:36.133" v="3362" actId="20577"/>
          <ac:spMkLst>
            <pc:docMk/>
            <pc:sldMk cId="375548244" sldId="279"/>
            <ac:spMk id="7" creationId="{EE2909E5-21CD-4D06-9FDA-4EF4A42F707B}"/>
          </ac:spMkLst>
        </pc:spChg>
        <pc:spChg chg="add mod">
          <ac:chgData name="James Villemarette" userId="b154d92c7e974af3" providerId="LiveId" clId="{0A61D27B-FC23-441F-A7C7-9B0794D1A2F2}" dt="2021-03-15T16:43:47.644" v="3378" actId="14100"/>
          <ac:spMkLst>
            <pc:docMk/>
            <pc:sldMk cId="375548244" sldId="279"/>
            <ac:spMk id="8" creationId="{F9B206DF-B1AD-4669-92FF-F3BB7A563635}"/>
          </ac:spMkLst>
        </pc:spChg>
        <pc:spChg chg="add mod">
          <ac:chgData name="James Villemarette" userId="b154d92c7e974af3" providerId="LiveId" clId="{0A61D27B-FC23-441F-A7C7-9B0794D1A2F2}" dt="2021-03-15T16:49:00.194" v="3684" actId="208"/>
          <ac:spMkLst>
            <pc:docMk/>
            <pc:sldMk cId="375548244" sldId="279"/>
            <ac:spMk id="9" creationId="{4AE60250-D4EB-405E-972D-D7C4B5677748}"/>
          </ac:spMkLst>
        </pc:spChg>
        <pc:spChg chg="add del mod">
          <ac:chgData name="James Villemarette" userId="b154d92c7e974af3" providerId="LiveId" clId="{0A61D27B-FC23-441F-A7C7-9B0794D1A2F2}" dt="2021-03-15T16:44:41.945" v="3404" actId="478"/>
          <ac:spMkLst>
            <pc:docMk/>
            <pc:sldMk cId="375548244" sldId="279"/>
            <ac:spMk id="10" creationId="{71DEE985-13F4-4089-9426-9F1DC514EFDD}"/>
          </ac:spMkLst>
        </pc:spChg>
        <pc:spChg chg="add mod">
          <ac:chgData name="James Villemarette" userId="b154d92c7e974af3" providerId="LiveId" clId="{0A61D27B-FC23-441F-A7C7-9B0794D1A2F2}" dt="2021-03-15T16:49:00.194" v="3684" actId="208"/>
          <ac:spMkLst>
            <pc:docMk/>
            <pc:sldMk cId="375548244" sldId="279"/>
            <ac:spMk id="11" creationId="{C24CA34A-DED1-4CC9-B620-C947D95CEA7A}"/>
          </ac:spMkLst>
        </pc:spChg>
        <pc:spChg chg="add mod">
          <ac:chgData name="James Villemarette" userId="b154d92c7e974af3" providerId="LiveId" clId="{0A61D27B-FC23-441F-A7C7-9B0794D1A2F2}" dt="2021-03-15T16:49:00.194" v="3684" actId="208"/>
          <ac:spMkLst>
            <pc:docMk/>
            <pc:sldMk cId="375548244" sldId="279"/>
            <ac:spMk id="12" creationId="{169D846C-001E-430C-8950-8A7DA91FDBCC}"/>
          </ac:spMkLst>
        </pc:spChg>
        <pc:spChg chg="add mod">
          <ac:chgData name="James Villemarette" userId="b154d92c7e974af3" providerId="LiveId" clId="{0A61D27B-FC23-441F-A7C7-9B0794D1A2F2}" dt="2021-03-15T16:49:00.194" v="3684" actId="208"/>
          <ac:spMkLst>
            <pc:docMk/>
            <pc:sldMk cId="375548244" sldId="279"/>
            <ac:spMk id="13" creationId="{F3C99351-42BC-41FD-B3AB-9C0D910D424A}"/>
          </ac:spMkLst>
        </pc:spChg>
        <pc:spChg chg="add mod">
          <ac:chgData name="James Villemarette" userId="b154d92c7e974af3" providerId="LiveId" clId="{0A61D27B-FC23-441F-A7C7-9B0794D1A2F2}" dt="2021-03-15T16:49:00.194" v="3684" actId="208"/>
          <ac:spMkLst>
            <pc:docMk/>
            <pc:sldMk cId="375548244" sldId="279"/>
            <ac:spMk id="14" creationId="{0FCF7D27-68EB-427F-B85A-6C9592E94B72}"/>
          </ac:spMkLst>
        </pc:spChg>
        <pc:spChg chg="add mod">
          <ac:chgData name="James Villemarette" userId="b154d92c7e974af3" providerId="LiveId" clId="{0A61D27B-FC23-441F-A7C7-9B0794D1A2F2}" dt="2021-03-15T16:49:11.959" v="3686" actId="208"/>
          <ac:spMkLst>
            <pc:docMk/>
            <pc:sldMk cId="375548244" sldId="279"/>
            <ac:spMk id="15" creationId="{2ED6B38B-6DEA-4C7B-8855-25F6880FCE70}"/>
          </ac:spMkLst>
        </pc:spChg>
        <pc:spChg chg="add mod">
          <ac:chgData name="James Villemarette" userId="b154d92c7e974af3" providerId="LiveId" clId="{0A61D27B-FC23-441F-A7C7-9B0794D1A2F2}" dt="2021-03-15T16:49:11.959" v="3686" actId="208"/>
          <ac:spMkLst>
            <pc:docMk/>
            <pc:sldMk cId="375548244" sldId="279"/>
            <ac:spMk id="16" creationId="{9F3F2AAA-EBE9-4F09-90CB-BBD83B134896}"/>
          </ac:spMkLst>
        </pc:spChg>
        <pc:spChg chg="add mod">
          <ac:chgData name="James Villemarette" userId="b154d92c7e974af3" providerId="LiveId" clId="{0A61D27B-FC23-441F-A7C7-9B0794D1A2F2}" dt="2021-03-15T16:47:34.069" v="3609" actId="20577"/>
          <ac:spMkLst>
            <pc:docMk/>
            <pc:sldMk cId="375548244" sldId="279"/>
            <ac:spMk id="17" creationId="{B6B5739E-09E9-4A1D-8EEA-FA1088ABD8D9}"/>
          </ac:spMkLst>
        </pc:spChg>
        <pc:spChg chg="add mod">
          <ac:chgData name="James Villemarette" userId="b154d92c7e974af3" providerId="LiveId" clId="{0A61D27B-FC23-441F-A7C7-9B0794D1A2F2}" dt="2021-03-15T16:48:54.286" v="3683" actId="207"/>
          <ac:spMkLst>
            <pc:docMk/>
            <pc:sldMk cId="375548244" sldId="279"/>
            <ac:spMk id="18" creationId="{E131F56E-5A6A-4878-A11D-EA7AC214EF4A}"/>
          </ac:spMkLst>
        </pc:spChg>
        <pc:spChg chg="add mod">
          <ac:chgData name="James Villemarette" userId="b154d92c7e974af3" providerId="LiveId" clId="{0A61D27B-FC23-441F-A7C7-9B0794D1A2F2}" dt="2021-03-15T16:49:07.347" v="3685" actId="207"/>
          <ac:spMkLst>
            <pc:docMk/>
            <pc:sldMk cId="375548244" sldId="279"/>
            <ac:spMk id="19" creationId="{E94D75A2-7572-41DB-8DB8-1670A983C78D}"/>
          </ac:spMkLst>
        </pc:spChg>
        <pc:spChg chg="add mod">
          <ac:chgData name="James Villemarette" userId="b154d92c7e974af3" providerId="LiveId" clId="{0A61D27B-FC23-441F-A7C7-9B0794D1A2F2}" dt="2021-03-15T16:49:42.458" v="3695" actId="20577"/>
          <ac:spMkLst>
            <pc:docMk/>
            <pc:sldMk cId="375548244" sldId="279"/>
            <ac:spMk id="20" creationId="{A518A6E3-EAC0-4730-BAFD-CF1C2AD41E66}"/>
          </ac:spMkLst>
        </pc:spChg>
        <pc:spChg chg="add del mod">
          <ac:chgData name="James Villemarette" userId="b154d92c7e974af3" providerId="LiveId" clId="{0A61D27B-FC23-441F-A7C7-9B0794D1A2F2}" dt="2021-03-16T14:26:50.702" v="8384" actId="478"/>
          <ac:spMkLst>
            <pc:docMk/>
            <pc:sldMk cId="375548244" sldId="279"/>
            <ac:spMk id="41" creationId="{3C8BB13D-C308-4821-A649-780FEA2DCEC9}"/>
          </ac:spMkLst>
        </pc:spChg>
        <pc:spChg chg="add mod">
          <ac:chgData name="James Villemarette" userId="b154d92c7e974af3" providerId="LiveId" clId="{0A61D27B-FC23-441F-A7C7-9B0794D1A2F2}" dt="2021-03-16T14:38:38.340" v="8458" actId="14100"/>
          <ac:spMkLst>
            <pc:docMk/>
            <pc:sldMk cId="375548244" sldId="279"/>
            <ac:spMk id="42" creationId="{FE3CAE49-B5A5-4695-91F6-DD30CC575313}"/>
          </ac:spMkLst>
        </pc:spChg>
        <pc:spChg chg="add mod">
          <ac:chgData name="James Villemarette" userId="b154d92c7e974af3" providerId="LiveId" clId="{0A61D27B-FC23-441F-A7C7-9B0794D1A2F2}" dt="2021-03-15T16:57:39.019" v="3746" actId="1076"/>
          <ac:spMkLst>
            <pc:docMk/>
            <pc:sldMk cId="375548244" sldId="279"/>
            <ac:spMk id="46" creationId="{54E88913-F481-4814-B0F4-D9F2C8AEB6B1}"/>
          </ac:spMkLst>
        </pc:spChg>
        <pc:spChg chg="add mod">
          <ac:chgData name="James Villemarette" userId="b154d92c7e974af3" providerId="LiveId" clId="{0A61D27B-FC23-441F-A7C7-9B0794D1A2F2}" dt="2021-03-15T16:57:43.358" v="3752" actId="20577"/>
          <ac:spMkLst>
            <pc:docMk/>
            <pc:sldMk cId="375548244" sldId="279"/>
            <ac:spMk id="47" creationId="{E1F5ABAE-B79E-4D93-9AED-E9A81D968503}"/>
          </ac:spMkLst>
        </pc:spChg>
        <pc:spChg chg="add mod">
          <ac:chgData name="James Villemarette" userId="b154d92c7e974af3" providerId="LiveId" clId="{0A61D27B-FC23-441F-A7C7-9B0794D1A2F2}" dt="2021-03-16T14:38:35.216" v="8457" actId="1076"/>
          <ac:spMkLst>
            <pc:docMk/>
            <pc:sldMk cId="375548244" sldId="279"/>
            <ac:spMk id="48" creationId="{29EBDD51-C7E2-4C3F-8F28-5CAE089061BB}"/>
          </ac:spMkLst>
        </pc:spChg>
        <pc:spChg chg="add mod">
          <ac:chgData name="James Villemarette" userId="b154d92c7e974af3" providerId="LiveId" clId="{0A61D27B-FC23-441F-A7C7-9B0794D1A2F2}" dt="2021-03-16T14:37:56.426" v="8454" actId="1076"/>
          <ac:spMkLst>
            <pc:docMk/>
            <pc:sldMk cId="375548244" sldId="279"/>
            <ac:spMk id="49" creationId="{4BAD537B-A323-4197-B234-E2B273FDC6E3}"/>
          </ac:spMkLst>
        </pc:spChg>
        <pc:spChg chg="add mod">
          <ac:chgData name="James Villemarette" userId="b154d92c7e974af3" providerId="LiveId" clId="{0A61D27B-FC23-441F-A7C7-9B0794D1A2F2}" dt="2021-03-16T14:37:50.378" v="8453" actId="1076"/>
          <ac:spMkLst>
            <pc:docMk/>
            <pc:sldMk cId="375548244" sldId="279"/>
            <ac:spMk id="50" creationId="{F026D4D5-F753-4C28-B1FB-2F2E641EB517}"/>
          </ac:spMkLst>
        </pc:spChg>
        <pc:spChg chg="add mod">
          <ac:chgData name="James Villemarette" userId="b154d92c7e974af3" providerId="LiveId" clId="{0A61D27B-FC23-441F-A7C7-9B0794D1A2F2}" dt="2021-03-16T14:39:29.221" v="8527" actId="20577"/>
          <ac:spMkLst>
            <pc:docMk/>
            <pc:sldMk cId="375548244" sldId="279"/>
            <ac:spMk id="51" creationId="{70580CE4-7F40-4E17-86FB-A12AE624E9ED}"/>
          </ac:spMkLst>
        </pc:spChg>
        <pc:spChg chg="add del">
          <ac:chgData name="James Villemarette" userId="b154d92c7e974af3" providerId="LiveId" clId="{0A61D27B-FC23-441F-A7C7-9B0794D1A2F2}" dt="2021-03-15T16:58:25.059" v="3784" actId="11529"/>
          <ac:spMkLst>
            <pc:docMk/>
            <pc:sldMk cId="375548244" sldId="279"/>
            <ac:spMk id="51" creationId="{80F06A05-4550-4449-A780-66392C3DEE41}"/>
          </ac:spMkLst>
        </pc:spChg>
        <pc:spChg chg="add mod">
          <ac:chgData name="James Villemarette" userId="b154d92c7e974af3" providerId="LiveId" clId="{0A61D27B-FC23-441F-A7C7-9B0794D1A2F2}" dt="2021-03-16T14:40:19.687" v="8568" actId="208"/>
          <ac:spMkLst>
            <pc:docMk/>
            <pc:sldMk cId="375548244" sldId="279"/>
            <ac:spMk id="52" creationId="{142A62DC-1B73-483A-8578-553DB8D31AA4}"/>
          </ac:spMkLst>
        </pc:spChg>
        <pc:spChg chg="add mod">
          <ac:chgData name="James Villemarette" userId="b154d92c7e974af3" providerId="LiveId" clId="{0A61D27B-FC23-441F-A7C7-9B0794D1A2F2}" dt="2021-03-16T14:40:26.108" v="8569" actId="207"/>
          <ac:spMkLst>
            <pc:docMk/>
            <pc:sldMk cId="375548244" sldId="279"/>
            <ac:spMk id="54" creationId="{9F019E4E-05B0-4A4B-8A61-FA1D888E18E3}"/>
          </ac:spMkLst>
        </pc:spChg>
        <pc:spChg chg="add mod">
          <ac:chgData name="James Villemarette" userId="b154d92c7e974af3" providerId="LiveId" clId="{0A61D27B-FC23-441F-A7C7-9B0794D1A2F2}" dt="2021-03-16T16:01:31.395" v="9791" actId="1076"/>
          <ac:spMkLst>
            <pc:docMk/>
            <pc:sldMk cId="375548244" sldId="279"/>
            <ac:spMk id="56" creationId="{746062DF-0007-4B6E-B75A-71E26477E769}"/>
          </ac:spMkLst>
        </pc:spChg>
        <pc:spChg chg="add mod">
          <ac:chgData name="James Villemarette" userId="b154d92c7e974af3" providerId="LiveId" clId="{0A61D27B-FC23-441F-A7C7-9B0794D1A2F2}" dt="2021-03-16T14:40:38.713" v="8579" actId="1036"/>
          <ac:spMkLst>
            <pc:docMk/>
            <pc:sldMk cId="375548244" sldId="279"/>
            <ac:spMk id="62" creationId="{A15CE44D-E434-4654-8822-56C87886EDA5}"/>
          </ac:spMkLst>
        </pc:spChg>
        <pc:cxnChg chg="add mod">
          <ac:chgData name="James Villemarette" userId="b154d92c7e974af3" providerId="LiveId" clId="{0A61D27B-FC23-441F-A7C7-9B0794D1A2F2}" dt="2021-03-15T16:50:56.713" v="3698" actId="1582"/>
          <ac:cxnSpMkLst>
            <pc:docMk/>
            <pc:sldMk cId="375548244" sldId="279"/>
            <ac:cxnSpMk id="22" creationId="{ACFF0EAE-CA6F-4823-8E42-737F395F79DF}"/>
          </ac:cxnSpMkLst>
        </pc:cxnChg>
        <pc:cxnChg chg="add mod">
          <ac:chgData name="James Villemarette" userId="b154d92c7e974af3" providerId="LiveId" clId="{0A61D27B-FC23-441F-A7C7-9B0794D1A2F2}" dt="2021-03-15T16:51:08.397" v="3701" actId="1582"/>
          <ac:cxnSpMkLst>
            <pc:docMk/>
            <pc:sldMk cId="375548244" sldId="279"/>
            <ac:cxnSpMk id="24" creationId="{A1F409A8-A779-4150-86EC-C6C0AAE825DA}"/>
          </ac:cxnSpMkLst>
        </pc:cxnChg>
        <pc:cxnChg chg="add mod">
          <ac:chgData name="James Villemarette" userId="b154d92c7e974af3" providerId="LiveId" clId="{0A61D27B-FC23-441F-A7C7-9B0794D1A2F2}" dt="2021-03-15T16:51:24.165" v="3704" actId="1582"/>
          <ac:cxnSpMkLst>
            <pc:docMk/>
            <pc:sldMk cId="375548244" sldId="279"/>
            <ac:cxnSpMk id="26" creationId="{0E0DE5E5-9456-4DD5-AC60-4E06EB41853F}"/>
          </ac:cxnSpMkLst>
        </pc:cxnChg>
        <pc:cxnChg chg="add mod">
          <ac:chgData name="James Villemarette" userId="b154d92c7e974af3" providerId="LiveId" clId="{0A61D27B-FC23-441F-A7C7-9B0794D1A2F2}" dt="2021-03-15T16:51:38.896" v="3707" actId="1582"/>
          <ac:cxnSpMkLst>
            <pc:docMk/>
            <pc:sldMk cId="375548244" sldId="279"/>
            <ac:cxnSpMk id="28" creationId="{F348AB03-06E7-42C3-8D13-5B262BF71C45}"/>
          </ac:cxnSpMkLst>
        </pc:cxnChg>
        <pc:cxnChg chg="add mod">
          <ac:chgData name="James Villemarette" userId="b154d92c7e974af3" providerId="LiveId" clId="{0A61D27B-FC23-441F-A7C7-9B0794D1A2F2}" dt="2021-03-15T16:51:59.759" v="3711" actId="208"/>
          <ac:cxnSpMkLst>
            <pc:docMk/>
            <pc:sldMk cId="375548244" sldId="279"/>
            <ac:cxnSpMk id="30" creationId="{BE0E40BB-0767-4363-A276-CF523A70F06D}"/>
          </ac:cxnSpMkLst>
        </pc:cxnChg>
        <pc:cxnChg chg="add mod">
          <ac:chgData name="James Villemarette" userId="b154d92c7e974af3" providerId="LiveId" clId="{0A61D27B-FC23-441F-A7C7-9B0794D1A2F2}" dt="2021-03-15T16:52:09.967" v="3714" actId="1582"/>
          <ac:cxnSpMkLst>
            <pc:docMk/>
            <pc:sldMk cId="375548244" sldId="279"/>
            <ac:cxnSpMk id="32" creationId="{D0A69B23-7ABC-46EE-8865-59FE105B10A6}"/>
          </ac:cxnSpMkLst>
        </pc:cxnChg>
        <pc:cxnChg chg="add mod">
          <ac:chgData name="James Villemarette" userId="b154d92c7e974af3" providerId="LiveId" clId="{0A61D27B-FC23-441F-A7C7-9B0794D1A2F2}" dt="2021-03-15T16:52:19.758" v="3717" actId="1582"/>
          <ac:cxnSpMkLst>
            <pc:docMk/>
            <pc:sldMk cId="375548244" sldId="279"/>
            <ac:cxnSpMk id="34" creationId="{611948A1-80C8-44AE-A3A7-FFCFB4E2769F}"/>
          </ac:cxnSpMkLst>
        </pc:cxnChg>
        <pc:cxnChg chg="add mod">
          <ac:chgData name="James Villemarette" userId="b154d92c7e974af3" providerId="LiveId" clId="{0A61D27B-FC23-441F-A7C7-9B0794D1A2F2}" dt="2021-03-15T16:52:30.017" v="3720" actId="1582"/>
          <ac:cxnSpMkLst>
            <pc:docMk/>
            <pc:sldMk cId="375548244" sldId="279"/>
            <ac:cxnSpMk id="36" creationId="{B6512436-2C40-40BA-B69F-7478EEFD377F}"/>
          </ac:cxnSpMkLst>
        </pc:cxnChg>
        <pc:cxnChg chg="add mod">
          <ac:chgData name="James Villemarette" userId="b154d92c7e974af3" providerId="LiveId" clId="{0A61D27B-FC23-441F-A7C7-9B0794D1A2F2}" dt="2021-03-15T16:52:40.802" v="3724" actId="208"/>
          <ac:cxnSpMkLst>
            <pc:docMk/>
            <pc:sldMk cId="375548244" sldId="279"/>
            <ac:cxnSpMk id="38" creationId="{2722D95E-FDCA-419E-8095-985F8F0F4207}"/>
          </ac:cxnSpMkLst>
        </pc:cxnChg>
        <pc:cxnChg chg="add mod">
          <ac:chgData name="James Villemarette" userId="b154d92c7e974af3" providerId="LiveId" clId="{0A61D27B-FC23-441F-A7C7-9B0794D1A2F2}" dt="2021-03-15T16:52:53.019" v="3727" actId="1582"/>
          <ac:cxnSpMkLst>
            <pc:docMk/>
            <pc:sldMk cId="375548244" sldId="279"/>
            <ac:cxnSpMk id="40" creationId="{3F670973-B20D-48B1-95B7-3856127F3C9E}"/>
          </ac:cxnSpMkLst>
        </pc:cxnChg>
        <pc:cxnChg chg="add del mod">
          <ac:chgData name="James Villemarette" userId="b154d92c7e974af3" providerId="LiveId" clId="{0A61D27B-FC23-441F-A7C7-9B0794D1A2F2}" dt="2021-03-15T16:53:29.665" v="3733" actId="478"/>
          <ac:cxnSpMkLst>
            <pc:docMk/>
            <pc:sldMk cId="375548244" sldId="279"/>
            <ac:cxnSpMk id="42" creationId="{C71D8F1C-9A7B-43A2-B2C5-C20DA6F9871E}"/>
          </ac:cxnSpMkLst>
        </pc:cxnChg>
        <pc:cxnChg chg="add mod">
          <ac:chgData name="James Villemarette" userId="b154d92c7e974af3" providerId="LiveId" clId="{0A61D27B-FC23-441F-A7C7-9B0794D1A2F2}" dt="2021-03-15T16:53:44.065" v="3736" actId="1582"/>
          <ac:cxnSpMkLst>
            <pc:docMk/>
            <pc:sldMk cId="375548244" sldId="279"/>
            <ac:cxnSpMk id="45" creationId="{AA1C810F-757C-4375-AB0D-F7A772EFA925}"/>
          </ac:cxnSpMkLst>
        </pc:cxnChg>
        <pc:cxnChg chg="add mod">
          <ac:chgData name="James Villemarette" userId="b154d92c7e974af3" providerId="LiveId" clId="{0A61D27B-FC23-441F-A7C7-9B0794D1A2F2}" dt="2021-03-16T14:38:35.216" v="8457" actId="1076"/>
          <ac:cxnSpMkLst>
            <pc:docMk/>
            <pc:sldMk cId="375548244" sldId="279"/>
            <ac:cxnSpMk id="53" creationId="{584B42C9-7569-4FDF-B220-70B410765221}"/>
          </ac:cxnSpMkLst>
        </pc:cxnChg>
        <pc:cxnChg chg="add mod">
          <ac:chgData name="James Villemarette" userId="b154d92c7e974af3" providerId="LiveId" clId="{0A61D27B-FC23-441F-A7C7-9B0794D1A2F2}" dt="2021-03-16T14:37:56.426" v="8454" actId="1076"/>
          <ac:cxnSpMkLst>
            <pc:docMk/>
            <pc:sldMk cId="375548244" sldId="279"/>
            <ac:cxnSpMk id="55" creationId="{58220729-8965-4380-A119-05260AC19E93}"/>
          </ac:cxnSpMkLst>
        </pc:cxnChg>
        <pc:cxnChg chg="add mod">
          <ac:chgData name="James Villemarette" userId="b154d92c7e974af3" providerId="LiveId" clId="{0A61D27B-FC23-441F-A7C7-9B0794D1A2F2}" dt="2021-03-16T14:37:50.378" v="8453" actId="1076"/>
          <ac:cxnSpMkLst>
            <pc:docMk/>
            <pc:sldMk cId="375548244" sldId="279"/>
            <ac:cxnSpMk id="57" creationId="{B56D3D29-56DC-4B7E-A0A5-E495642CA1A5}"/>
          </ac:cxnSpMkLst>
        </pc:cxnChg>
        <pc:cxnChg chg="add mod">
          <ac:chgData name="James Villemarette" userId="b154d92c7e974af3" providerId="LiveId" clId="{0A61D27B-FC23-441F-A7C7-9B0794D1A2F2}" dt="2021-03-15T16:59:54.030" v="3796" actId="1582"/>
          <ac:cxnSpMkLst>
            <pc:docMk/>
            <pc:sldMk cId="375548244" sldId="279"/>
            <ac:cxnSpMk id="59" creationId="{EF8B9B4A-CD3B-44A9-8F7B-2369606328B7}"/>
          </ac:cxnSpMkLst>
        </pc:cxnChg>
        <pc:cxnChg chg="add mod">
          <ac:chgData name="James Villemarette" userId="b154d92c7e974af3" providerId="LiveId" clId="{0A61D27B-FC23-441F-A7C7-9B0794D1A2F2}" dt="2021-03-15T17:00:04.563" v="3799" actId="1582"/>
          <ac:cxnSpMkLst>
            <pc:docMk/>
            <pc:sldMk cId="375548244" sldId="279"/>
            <ac:cxnSpMk id="61" creationId="{05B9631E-C5FB-4F1F-87C2-77D567FC7392}"/>
          </ac:cxnSpMkLst>
        </pc:cxnChg>
      </pc:sldChg>
      <pc:sldChg chg="addSp modSp add mod modAnim addCm delCm">
        <pc:chgData name="James Villemarette" userId="b154d92c7e974af3" providerId="LiveId" clId="{0A61D27B-FC23-441F-A7C7-9B0794D1A2F2}" dt="2021-03-16T14:10:46.674" v="8212" actId="1076"/>
        <pc:sldMkLst>
          <pc:docMk/>
          <pc:sldMk cId="184343993" sldId="280"/>
        </pc:sldMkLst>
        <pc:spChg chg="mod">
          <ac:chgData name="James Villemarette" userId="b154d92c7e974af3" providerId="LiveId" clId="{0A61D27B-FC23-441F-A7C7-9B0794D1A2F2}" dt="2021-03-15T17:01:02.272" v="3854" actId="20577"/>
          <ac:spMkLst>
            <pc:docMk/>
            <pc:sldMk cId="184343993" sldId="280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7:25:31.044" v="4420" actId="20577"/>
          <ac:spMkLst>
            <pc:docMk/>
            <pc:sldMk cId="184343993" sldId="280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9:55:18.370" v="6544" actId="122"/>
          <ac:spMkLst>
            <pc:docMk/>
            <pc:sldMk cId="184343993" sldId="280"/>
            <ac:spMk id="4" creationId="{FD4036A9-E4E2-4AD9-804B-D94D81980983}"/>
          </ac:spMkLst>
        </pc:spChg>
        <pc:spChg chg="add mod">
          <ac:chgData name="James Villemarette" userId="b154d92c7e974af3" providerId="LiveId" clId="{0A61D27B-FC23-441F-A7C7-9B0794D1A2F2}" dt="2021-03-15T19:55:16.889" v="6543" actId="122"/>
          <ac:spMkLst>
            <pc:docMk/>
            <pc:sldMk cId="184343993" sldId="280"/>
            <ac:spMk id="6" creationId="{37B2362E-E1BA-47AA-8A33-673DF3A56866}"/>
          </ac:spMkLst>
        </pc:spChg>
        <pc:spChg chg="add mod">
          <ac:chgData name="James Villemarette" userId="b154d92c7e974af3" providerId="LiveId" clId="{0A61D27B-FC23-441F-A7C7-9B0794D1A2F2}" dt="2021-03-15T19:55:25.212" v="6553" actId="20577"/>
          <ac:spMkLst>
            <pc:docMk/>
            <pc:sldMk cId="184343993" sldId="280"/>
            <ac:spMk id="7" creationId="{6E518F45-142F-43A0-8AA1-A007980A221D}"/>
          </ac:spMkLst>
        </pc:spChg>
        <pc:spChg chg="add mod">
          <ac:chgData name="James Villemarette" userId="b154d92c7e974af3" providerId="LiveId" clId="{0A61D27B-FC23-441F-A7C7-9B0794D1A2F2}" dt="2021-03-15T21:01:01.099" v="7838"/>
          <ac:spMkLst>
            <pc:docMk/>
            <pc:sldMk cId="184343993" sldId="280"/>
            <ac:spMk id="8" creationId="{18D6D4A9-F6DF-4BB1-A5E0-6DD036F46E87}"/>
          </ac:spMkLst>
        </pc:spChg>
        <pc:spChg chg="add mod">
          <ac:chgData name="James Villemarette" userId="b154d92c7e974af3" providerId="LiveId" clId="{0A61D27B-FC23-441F-A7C7-9B0794D1A2F2}" dt="2021-03-16T14:10:46.674" v="8212" actId="1076"/>
          <ac:spMkLst>
            <pc:docMk/>
            <pc:sldMk cId="184343993" sldId="280"/>
            <ac:spMk id="9" creationId="{FBC69937-5DD5-48B7-BCE6-4583C6767D0C}"/>
          </ac:spMkLst>
        </pc:spChg>
        <pc:picChg chg="add mod">
          <ac:chgData name="James Villemarette" userId="b154d92c7e974af3" providerId="LiveId" clId="{0A61D27B-FC23-441F-A7C7-9B0794D1A2F2}" dt="2021-03-15T17:07:43.119" v="4145" actId="1076"/>
          <ac:picMkLst>
            <pc:docMk/>
            <pc:sldMk cId="184343993" sldId="280"/>
            <ac:picMk id="2050" creationId="{588AD0C7-61AC-443B-8A61-0DA9EA758A42}"/>
          </ac:picMkLst>
        </pc:picChg>
      </pc:sldChg>
      <pc:sldChg chg="add del">
        <pc:chgData name="James Villemarette" userId="b154d92c7e974af3" providerId="LiveId" clId="{0A61D27B-FC23-441F-A7C7-9B0794D1A2F2}" dt="2021-03-15T16:40:54.752" v="3291"/>
        <pc:sldMkLst>
          <pc:docMk/>
          <pc:sldMk cId="3768006669" sldId="280"/>
        </pc:sldMkLst>
      </pc:sldChg>
      <pc:sldChg chg="addSp modSp add mod ord modAnim">
        <pc:chgData name="James Villemarette" userId="b154d92c7e974af3" providerId="LiveId" clId="{0A61D27B-FC23-441F-A7C7-9B0794D1A2F2}" dt="2021-03-15T21:00:11.779" v="7829"/>
        <pc:sldMkLst>
          <pc:docMk/>
          <pc:sldMk cId="2061443657" sldId="281"/>
        </pc:sldMkLst>
        <pc:spChg chg="mod">
          <ac:chgData name="James Villemarette" userId="b154d92c7e974af3" providerId="LiveId" clId="{0A61D27B-FC23-441F-A7C7-9B0794D1A2F2}" dt="2021-03-15T17:01:10.996" v="3874" actId="20577"/>
          <ac:spMkLst>
            <pc:docMk/>
            <pc:sldMk cId="2061443657" sldId="281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9:56:01.429" v="6569" actId="20577"/>
          <ac:spMkLst>
            <pc:docMk/>
            <pc:sldMk cId="2061443657" sldId="281"/>
            <ac:spMk id="3" creationId="{D6CC59B4-ED37-4157-ABC9-7FD6511A44BC}"/>
          </ac:spMkLst>
        </pc:spChg>
        <pc:picChg chg="add mod">
          <ac:chgData name="James Villemarette" userId="b154d92c7e974af3" providerId="LiveId" clId="{0A61D27B-FC23-441F-A7C7-9B0794D1A2F2}" dt="2021-03-15T17:33:41.463" v="4425" actId="1076"/>
          <ac:picMkLst>
            <pc:docMk/>
            <pc:sldMk cId="2061443657" sldId="281"/>
            <ac:picMk id="5" creationId="{E2B16426-93B4-4404-A9BF-75814309CB9C}"/>
          </ac:picMkLst>
        </pc:picChg>
      </pc:sldChg>
      <pc:sldChg chg="addSp delSp modSp add mod ord modAnim">
        <pc:chgData name="James Villemarette" userId="b154d92c7e974af3" providerId="LiveId" clId="{0A61D27B-FC23-441F-A7C7-9B0794D1A2F2}" dt="2021-03-16T15:52:32.425" v="9631"/>
        <pc:sldMkLst>
          <pc:docMk/>
          <pc:sldMk cId="3705867401" sldId="282"/>
        </pc:sldMkLst>
        <pc:spChg chg="mod">
          <ac:chgData name="James Villemarette" userId="b154d92c7e974af3" providerId="LiveId" clId="{0A61D27B-FC23-441F-A7C7-9B0794D1A2F2}" dt="2021-03-15T17:01:32.198" v="3912" actId="20577"/>
          <ac:spMkLst>
            <pc:docMk/>
            <pc:sldMk cId="3705867401" sldId="282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20:01:09.309" v="6994" actId="14100"/>
          <ac:spMkLst>
            <pc:docMk/>
            <pc:sldMk cId="3705867401" sldId="282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20:02:46.076" v="7029" actId="1076"/>
          <ac:spMkLst>
            <pc:docMk/>
            <pc:sldMk cId="3705867401" sldId="282"/>
            <ac:spMk id="4" creationId="{B541FED4-5387-4605-9DBD-CDB78CB61BD8}"/>
          </ac:spMkLst>
        </pc:spChg>
        <pc:spChg chg="add mod">
          <ac:chgData name="James Villemarette" userId="b154d92c7e974af3" providerId="LiveId" clId="{0A61D27B-FC23-441F-A7C7-9B0794D1A2F2}" dt="2021-03-15T20:04:09.621" v="7104" actId="1076"/>
          <ac:spMkLst>
            <pc:docMk/>
            <pc:sldMk cId="3705867401" sldId="282"/>
            <ac:spMk id="5" creationId="{99DDFEDC-5B4A-41E2-98E8-2617FF2637F8}"/>
          </ac:spMkLst>
        </pc:spChg>
        <pc:spChg chg="add mod">
          <ac:chgData name="James Villemarette" userId="b154d92c7e974af3" providerId="LiveId" clId="{0A61D27B-FC23-441F-A7C7-9B0794D1A2F2}" dt="2021-03-15T20:08:45.493" v="7219" actId="20577"/>
          <ac:spMkLst>
            <pc:docMk/>
            <pc:sldMk cId="3705867401" sldId="282"/>
            <ac:spMk id="8" creationId="{D17D86AB-0AE4-40A2-B257-82E0BD081BD6}"/>
          </ac:spMkLst>
        </pc:spChg>
        <pc:graphicFrameChg chg="add mod modGraphic">
          <ac:chgData name="James Villemarette" userId="b154d92c7e974af3" providerId="LiveId" clId="{0A61D27B-FC23-441F-A7C7-9B0794D1A2F2}" dt="2021-03-15T20:04:47.884" v="7160" actId="20577"/>
          <ac:graphicFrameMkLst>
            <pc:docMk/>
            <pc:sldMk cId="3705867401" sldId="282"/>
            <ac:graphicFrameMk id="6" creationId="{CD55D581-5336-42A5-9A45-042C3C116CFA}"/>
          </ac:graphicFrameMkLst>
        </pc:graphicFrameChg>
        <pc:graphicFrameChg chg="add mod modGraphic">
          <ac:chgData name="James Villemarette" userId="b154d92c7e974af3" providerId="LiveId" clId="{0A61D27B-FC23-441F-A7C7-9B0794D1A2F2}" dt="2021-03-15T20:08:55.523" v="7221" actId="114"/>
          <ac:graphicFrameMkLst>
            <pc:docMk/>
            <pc:sldMk cId="3705867401" sldId="282"/>
            <ac:graphicFrameMk id="7" creationId="{26D4863B-E028-48A5-A7AA-70A0C3D65B62}"/>
          </ac:graphicFrameMkLst>
        </pc:graphicFrameChg>
        <pc:cxnChg chg="add del mod">
          <ac:chgData name="James Villemarette" userId="b154d92c7e974af3" providerId="LiveId" clId="{0A61D27B-FC23-441F-A7C7-9B0794D1A2F2}" dt="2021-03-16T15:51:06.889" v="9602" actId="11529"/>
          <ac:cxnSpMkLst>
            <pc:docMk/>
            <pc:sldMk cId="3705867401" sldId="282"/>
            <ac:cxnSpMk id="10" creationId="{69F8D830-9BFC-4573-8102-4079A165311E}"/>
          </ac:cxnSpMkLst>
        </pc:cxnChg>
        <pc:cxnChg chg="add mod">
          <ac:chgData name="James Villemarette" userId="b154d92c7e974af3" providerId="LiveId" clId="{0A61D27B-FC23-441F-A7C7-9B0794D1A2F2}" dt="2021-03-16T15:51:23.787" v="9605" actId="1582"/>
          <ac:cxnSpMkLst>
            <pc:docMk/>
            <pc:sldMk cId="3705867401" sldId="282"/>
            <ac:cxnSpMk id="13" creationId="{936E91E2-8C3F-4153-97B7-52A8C187DCCA}"/>
          </ac:cxnSpMkLst>
        </pc:cxnChg>
        <pc:cxnChg chg="add mod">
          <ac:chgData name="James Villemarette" userId="b154d92c7e974af3" providerId="LiveId" clId="{0A61D27B-FC23-441F-A7C7-9B0794D1A2F2}" dt="2021-03-16T15:51:27.425" v="9607" actId="1076"/>
          <ac:cxnSpMkLst>
            <pc:docMk/>
            <pc:sldMk cId="3705867401" sldId="282"/>
            <ac:cxnSpMk id="14" creationId="{83B1381D-18FB-43C9-83D1-95274D3BAE89}"/>
          </ac:cxnSpMkLst>
        </pc:cxnChg>
        <pc:cxnChg chg="add mod">
          <ac:chgData name="James Villemarette" userId="b154d92c7e974af3" providerId="LiveId" clId="{0A61D27B-FC23-441F-A7C7-9B0794D1A2F2}" dt="2021-03-16T15:51:30.193" v="9609" actId="1076"/>
          <ac:cxnSpMkLst>
            <pc:docMk/>
            <pc:sldMk cId="3705867401" sldId="282"/>
            <ac:cxnSpMk id="15" creationId="{6FC68510-C854-49F9-9838-E58FB0973599}"/>
          </ac:cxnSpMkLst>
        </pc:cxnChg>
        <pc:cxnChg chg="add mod">
          <ac:chgData name="James Villemarette" userId="b154d92c7e974af3" providerId="LiveId" clId="{0A61D27B-FC23-441F-A7C7-9B0794D1A2F2}" dt="2021-03-16T15:51:32.858" v="9611" actId="1076"/>
          <ac:cxnSpMkLst>
            <pc:docMk/>
            <pc:sldMk cId="3705867401" sldId="282"/>
            <ac:cxnSpMk id="16" creationId="{84F977C5-9327-4DE0-9C71-F640A18DA6A5}"/>
          </ac:cxnSpMkLst>
        </pc:cxnChg>
        <pc:cxnChg chg="add mod">
          <ac:chgData name="James Villemarette" userId="b154d92c7e974af3" providerId="LiveId" clId="{0A61D27B-FC23-441F-A7C7-9B0794D1A2F2}" dt="2021-03-16T15:51:37.973" v="9614" actId="14100"/>
          <ac:cxnSpMkLst>
            <pc:docMk/>
            <pc:sldMk cId="3705867401" sldId="282"/>
            <ac:cxnSpMk id="17" creationId="{887E24E3-F0FA-4119-8FDE-B10D6540B1B9}"/>
          </ac:cxnSpMkLst>
        </pc:cxnChg>
        <pc:cxnChg chg="add mod">
          <ac:chgData name="James Villemarette" userId="b154d92c7e974af3" providerId="LiveId" clId="{0A61D27B-FC23-441F-A7C7-9B0794D1A2F2}" dt="2021-03-16T15:51:43.098" v="9617" actId="14100"/>
          <ac:cxnSpMkLst>
            <pc:docMk/>
            <pc:sldMk cId="3705867401" sldId="282"/>
            <ac:cxnSpMk id="19" creationId="{3D1476C3-0805-48D9-A37F-875F07C9C5B5}"/>
          </ac:cxnSpMkLst>
        </pc:cxnChg>
        <pc:cxnChg chg="add mod">
          <ac:chgData name="James Villemarette" userId="b154d92c7e974af3" providerId="LiveId" clId="{0A61D27B-FC23-441F-A7C7-9B0794D1A2F2}" dt="2021-03-16T15:51:48.751" v="9620" actId="14100"/>
          <ac:cxnSpMkLst>
            <pc:docMk/>
            <pc:sldMk cId="3705867401" sldId="282"/>
            <ac:cxnSpMk id="21" creationId="{42598A00-290B-44E7-8332-75CBCD53494D}"/>
          </ac:cxnSpMkLst>
        </pc:cxnChg>
        <pc:cxnChg chg="add mod">
          <ac:chgData name="James Villemarette" userId="b154d92c7e974af3" providerId="LiveId" clId="{0A61D27B-FC23-441F-A7C7-9B0794D1A2F2}" dt="2021-03-16T15:51:55.455" v="9623" actId="14100"/>
          <ac:cxnSpMkLst>
            <pc:docMk/>
            <pc:sldMk cId="3705867401" sldId="282"/>
            <ac:cxnSpMk id="23" creationId="{8CA5ECA4-006D-4ADB-B15A-381B6812B54F}"/>
          </ac:cxnSpMkLst>
        </pc:cxnChg>
      </pc:sldChg>
      <pc:sldChg chg="modSp add del mod">
        <pc:chgData name="James Villemarette" userId="b154d92c7e974af3" providerId="LiveId" clId="{0A61D27B-FC23-441F-A7C7-9B0794D1A2F2}" dt="2021-03-15T20:51:23.674" v="7768" actId="2696"/>
        <pc:sldMkLst>
          <pc:docMk/>
          <pc:sldMk cId="2469494775" sldId="283"/>
        </pc:sldMkLst>
        <pc:spChg chg="mod">
          <ac:chgData name="James Villemarette" userId="b154d92c7e974af3" providerId="LiveId" clId="{0A61D27B-FC23-441F-A7C7-9B0794D1A2F2}" dt="2021-03-15T17:04:04.461" v="3971" actId="20577"/>
          <ac:spMkLst>
            <pc:docMk/>
            <pc:sldMk cId="2469494775" sldId="283"/>
            <ac:spMk id="3" creationId="{D6CC59B4-ED37-4157-ABC9-7FD6511A44BC}"/>
          </ac:spMkLst>
        </pc:spChg>
        <pc:spChg chg="mod">
          <ac:chgData name="James Villemarette" userId="b154d92c7e974af3" providerId="LiveId" clId="{0A61D27B-FC23-441F-A7C7-9B0794D1A2F2}" dt="2021-03-15T17:42:43.525" v="5057" actId="14100"/>
          <ac:spMkLst>
            <pc:docMk/>
            <pc:sldMk cId="2469494775" sldId="283"/>
            <ac:spMk id="6" creationId="{53644C6C-D302-4BFE-B009-F04A8F60E7B9}"/>
          </ac:spMkLst>
        </pc:spChg>
      </pc:sldChg>
      <pc:sldChg chg="addSp modSp add mod modAnim">
        <pc:chgData name="James Villemarette" userId="b154d92c7e974af3" providerId="LiveId" clId="{0A61D27B-FC23-441F-A7C7-9B0794D1A2F2}" dt="2021-03-15T21:01:17.607" v="7841"/>
        <pc:sldMkLst>
          <pc:docMk/>
          <pc:sldMk cId="332286738" sldId="284"/>
        </pc:sldMkLst>
        <pc:spChg chg="mod">
          <ac:chgData name="James Villemarette" userId="b154d92c7e974af3" providerId="LiveId" clId="{0A61D27B-FC23-441F-A7C7-9B0794D1A2F2}" dt="2021-03-15T17:34:32.965" v="4527" actId="404"/>
          <ac:spMkLst>
            <pc:docMk/>
            <pc:sldMk cId="332286738" sldId="284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20:27:59.367" v="7648" actId="20577"/>
          <ac:spMkLst>
            <pc:docMk/>
            <pc:sldMk cId="332286738" sldId="284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7:35:53.025" v="4635" actId="1076"/>
          <ac:spMkLst>
            <pc:docMk/>
            <pc:sldMk cId="332286738" sldId="284"/>
            <ac:spMk id="6" creationId="{EC7C31CF-188D-44DB-96D8-5A3F2A10F38C}"/>
          </ac:spMkLst>
        </pc:spChg>
        <pc:spChg chg="add mod">
          <ac:chgData name="James Villemarette" userId="b154d92c7e974af3" providerId="LiveId" clId="{0A61D27B-FC23-441F-A7C7-9B0794D1A2F2}" dt="2021-03-15T17:35:55.950" v="4637" actId="1076"/>
          <ac:spMkLst>
            <pc:docMk/>
            <pc:sldMk cId="332286738" sldId="284"/>
            <ac:spMk id="8" creationId="{6FB74C13-DCCE-4502-8FE7-B5B9CCB5CBBD}"/>
          </ac:spMkLst>
        </pc:spChg>
        <pc:spChg chg="add mod">
          <ac:chgData name="James Villemarette" userId="b154d92c7e974af3" providerId="LiveId" clId="{0A61D27B-FC23-441F-A7C7-9B0794D1A2F2}" dt="2021-03-15T17:36:03.642" v="4642" actId="1076"/>
          <ac:spMkLst>
            <pc:docMk/>
            <pc:sldMk cId="332286738" sldId="284"/>
            <ac:spMk id="9" creationId="{03B54940-9EC1-4EEE-B926-9DEBA52B1E5C}"/>
          </ac:spMkLst>
        </pc:spChg>
        <pc:spChg chg="add mod">
          <ac:chgData name="James Villemarette" userId="b154d92c7e974af3" providerId="LiveId" clId="{0A61D27B-FC23-441F-A7C7-9B0794D1A2F2}" dt="2021-03-15T21:01:17.607" v="7841"/>
          <ac:spMkLst>
            <pc:docMk/>
            <pc:sldMk cId="332286738" sldId="284"/>
            <ac:spMk id="10" creationId="{6114B32B-BFC6-4045-8D76-8F0BD6E631C0}"/>
          </ac:spMkLst>
        </pc:spChg>
        <pc:picChg chg="add mod">
          <ac:chgData name="James Villemarette" userId="b154d92c7e974af3" providerId="LiveId" clId="{0A61D27B-FC23-441F-A7C7-9B0794D1A2F2}" dt="2021-03-15T17:35:35.092" v="4619" actId="14100"/>
          <ac:picMkLst>
            <pc:docMk/>
            <pc:sldMk cId="332286738" sldId="284"/>
            <ac:picMk id="5" creationId="{942992AA-FCD7-4262-9FD5-0A1937B1B8F8}"/>
          </ac:picMkLst>
        </pc:picChg>
        <pc:picChg chg="add mod">
          <ac:chgData name="James Villemarette" userId="b154d92c7e974af3" providerId="LiveId" clId="{0A61D27B-FC23-441F-A7C7-9B0794D1A2F2}" dt="2021-03-15T17:36:12.650" v="4643" actId="1076"/>
          <ac:picMkLst>
            <pc:docMk/>
            <pc:sldMk cId="332286738" sldId="284"/>
            <ac:picMk id="3074" creationId="{44891FE5-E83C-43EF-9233-1C6748D13598}"/>
          </ac:picMkLst>
        </pc:picChg>
      </pc:sldChg>
      <pc:sldChg chg="addSp delSp modSp add mod modAnim">
        <pc:chgData name="James Villemarette" userId="b154d92c7e974af3" providerId="LiveId" clId="{0A61D27B-FC23-441F-A7C7-9B0794D1A2F2}" dt="2021-03-16T01:06:56.882" v="7885" actId="20577"/>
        <pc:sldMkLst>
          <pc:docMk/>
          <pc:sldMk cId="1140364495" sldId="285"/>
        </pc:sldMkLst>
        <pc:spChg chg="mod">
          <ac:chgData name="James Villemarette" userId="b154d92c7e974af3" providerId="LiveId" clId="{0A61D27B-FC23-441F-A7C7-9B0794D1A2F2}" dt="2021-03-15T17:37:45.450" v="4739" actId="20577"/>
          <ac:spMkLst>
            <pc:docMk/>
            <pc:sldMk cId="1140364495" sldId="285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01:06:56.882" v="7885" actId="20577"/>
          <ac:spMkLst>
            <pc:docMk/>
            <pc:sldMk cId="1140364495" sldId="285"/>
            <ac:spMk id="3" creationId="{D6CC59B4-ED37-4157-ABC9-7FD6511A44BC}"/>
          </ac:spMkLst>
        </pc:spChg>
        <pc:spChg chg="del">
          <ac:chgData name="James Villemarette" userId="b154d92c7e974af3" providerId="LiveId" clId="{0A61D27B-FC23-441F-A7C7-9B0794D1A2F2}" dt="2021-03-15T17:38:16.401" v="4743" actId="478"/>
          <ac:spMkLst>
            <pc:docMk/>
            <pc:sldMk cId="1140364495" sldId="285"/>
            <ac:spMk id="6" creationId="{EC7C31CF-188D-44DB-96D8-5A3F2A10F38C}"/>
          </ac:spMkLst>
        </pc:spChg>
        <pc:spChg chg="del">
          <ac:chgData name="James Villemarette" userId="b154d92c7e974af3" providerId="LiveId" clId="{0A61D27B-FC23-441F-A7C7-9B0794D1A2F2}" dt="2021-03-15T17:38:16.401" v="4743" actId="478"/>
          <ac:spMkLst>
            <pc:docMk/>
            <pc:sldMk cId="1140364495" sldId="285"/>
            <ac:spMk id="8" creationId="{6FB74C13-DCCE-4502-8FE7-B5B9CCB5CBBD}"/>
          </ac:spMkLst>
        </pc:spChg>
        <pc:spChg chg="del">
          <ac:chgData name="James Villemarette" userId="b154d92c7e974af3" providerId="LiveId" clId="{0A61D27B-FC23-441F-A7C7-9B0794D1A2F2}" dt="2021-03-15T17:38:16.401" v="4743" actId="478"/>
          <ac:spMkLst>
            <pc:docMk/>
            <pc:sldMk cId="1140364495" sldId="285"/>
            <ac:spMk id="9" creationId="{03B54940-9EC1-4EEE-B926-9DEBA52B1E5C}"/>
          </ac:spMkLst>
        </pc:spChg>
        <pc:spChg chg="add mod">
          <ac:chgData name="James Villemarette" userId="b154d92c7e974af3" providerId="LiveId" clId="{0A61D27B-FC23-441F-A7C7-9B0794D1A2F2}" dt="2021-03-15T17:40:43.957" v="5040" actId="14100"/>
          <ac:spMkLst>
            <pc:docMk/>
            <pc:sldMk cId="1140364495" sldId="285"/>
            <ac:spMk id="10" creationId="{3E039BDF-CCF8-4A02-9E43-C20B3F49C4D4}"/>
          </ac:spMkLst>
        </pc:spChg>
        <pc:spChg chg="add mod">
          <ac:chgData name="James Villemarette" userId="b154d92c7e974af3" providerId="LiveId" clId="{0A61D27B-FC23-441F-A7C7-9B0794D1A2F2}" dt="2021-03-15T17:40:55.850" v="5046" actId="14100"/>
          <ac:spMkLst>
            <pc:docMk/>
            <pc:sldMk cId="1140364495" sldId="285"/>
            <ac:spMk id="12" creationId="{E8A9A212-C033-4B74-A615-8C39530D7A86}"/>
          </ac:spMkLst>
        </pc:spChg>
        <pc:picChg chg="del">
          <ac:chgData name="James Villemarette" userId="b154d92c7e974af3" providerId="LiveId" clId="{0A61D27B-FC23-441F-A7C7-9B0794D1A2F2}" dt="2021-03-15T17:38:13.569" v="4741" actId="478"/>
          <ac:picMkLst>
            <pc:docMk/>
            <pc:sldMk cId="1140364495" sldId="285"/>
            <ac:picMk id="5" creationId="{942992AA-FCD7-4262-9FD5-0A1937B1B8F8}"/>
          </ac:picMkLst>
        </pc:picChg>
        <pc:picChg chg="add mod">
          <ac:chgData name="James Villemarette" userId="b154d92c7e974af3" providerId="LiveId" clId="{0A61D27B-FC23-441F-A7C7-9B0794D1A2F2}" dt="2021-03-15T17:40:46.452" v="5043" actId="1076"/>
          <ac:picMkLst>
            <pc:docMk/>
            <pc:sldMk cId="1140364495" sldId="285"/>
            <ac:picMk id="7" creationId="{E94DDFB6-7DB8-4E57-9CA4-D6B48F5F539F}"/>
          </ac:picMkLst>
        </pc:picChg>
        <pc:picChg chg="del">
          <ac:chgData name="James Villemarette" userId="b154d92c7e974af3" providerId="LiveId" clId="{0A61D27B-FC23-441F-A7C7-9B0794D1A2F2}" dt="2021-03-15T17:38:17.210" v="4744" actId="478"/>
          <ac:picMkLst>
            <pc:docMk/>
            <pc:sldMk cId="1140364495" sldId="285"/>
            <ac:picMk id="3074" creationId="{44891FE5-E83C-43EF-9233-1C6748D13598}"/>
          </ac:picMkLst>
        </pc:picChg>
      </pc:sldChg>
      <pc:sldChg chg="add del">
        <pc:chgData name="James Villemarette" userId="b154d92c7e974af3" providerId="LiveId" clId="{0A61D27B-FC23-441F-A7C7-9B0794D1A2F2}" dt="2021-03-15T19:22:30.189" v="5537" actId="47"/>
        <pc:sldMkLst>
          <pc:docMk/>
          <pc:sldMk cId="812396058" sldId="286"/>
        </pc:sldMkLst>
      </pc:sldChg>
      <pc:sldChg chg="addSp delSp modSp add mod modAnim">
        <pc:chgData name="James Villemarette" userId="b154d92c7e974af3" providerId="LiveId" clId="{0A61D27B-FC23-441F-A7C7-9B0794D1A2F2}" dt="2021-03-16T21:29:43.469" v="10905" actId="20577"/>
        <pc:sldMkLst>
          <pc:docMk/>
          <pc:sldMk cId="3292083340" sldId="287"/>
        </pc:sldMkLst>
        <pc:spChg chg="mod">
          <ac:chgData name="James Villemarette" userId="b154d92c7e974af3" providerId="LiveId" clId="{0A61D27B-FC23-441F-A7C7-9B0794D1A2F2}" dt="2021-03-16T21:29:43.469" v="10905" actId="20577"/>
          <ac:spMkLst>
            <pc:docMk/>
            <pc:sldMk cId="3292083340" sldId="287"/>
            <ac:spMk id="3" creationId="{D6CC59B4-ED37-4157-ABC9-7FD6511A44BC}"/>
          </ac:spMkLst>
        </pc:spChg>
        <pc:spChg chg="mod">
          <ac:chgData name="James Villemarette" userId="b154d92c7e974af3" providerId="LiveId" clId="{0A61D27B-FC23-441F-A7C7-9B0794D1A2F2}" dt="2021-03-15T19:21:09.204" v="5410" actId="1076"/>
          <ac:spMkLst>
            <pc:docMk/>
            <pc:sldMk cId="3292083340" sldId="287"/>
            <ac:spMk id="18" creationId="{4696DC34-1CA9-411D-B29B-08A153781879}"/>
          </ac:spMkLst>
        </pc:spChg>
        <pc:spChg chg="del">
          <ac:chgData name="James Villemarette" userId="b154d92c7e974af3" providerId="LiveId" clId="{0A61D27B-FC23-441F-A7C7-9B0794D1A2F2}" dt="2021-03-15T19:20:30.093" v="5401" actId="478"/>
          <ac:spMkLst>
            <pc:docMk/>
            <pc:sldMk cId="3292083340" sldId="287"/>
            <ac:spMk id="20" creationId="{02934CA7-0477-4368-A0DA-2F8153842F64}"/>
          </ac:spMkLst>
        </pc:spChg>
        <pc:picChg chg="add mod">
          <ac:chgData name="James Villemarette" userId="b154d92c7e974af3" providerId="LiveId" clId="{0A61D27B-FC23-441F-A7C7-9B0794D1A2F2}" dt="2021-03-15T19:21:16.500" v="5411" actId="1076"/>
          <ac:picMkLst>
            <pc:docMk/>
            <pc:sldMk cId="3292083340" sldId="287"/>
            <ac:picMk id="5" creationId="{D1E51127-41E2-4A87-8260-110AD9956E00}"/>
          </ac:picMkLst>
        </pc:picChg>
        <pc:picChg chg="del">
          <ac:chgData name="James Villemarette" userId="b154d92c7e974af3" providerId="LiveId" clId="{0A61D27B-FC23-441F-A7C7-9B0794D1A2F2}" dt="2021-03-15T19:20:16.857" v="5395" actId="478"/>
          <ac:picMkLst>
            <pc:docMk/>
            <pc:sldMk cId="3292083340" sldId="287"/>
            <ac:picMk id="9" creationId="{D758BB99-822A-4C92-A802-1F7BAE33E428}"/>
          </ac:picMkLst>
        </pc:picChg>
        <pc:picChg chg="del">
          <ac:chgData name="James Villemarette" userId="b154d92c7e974af3" providerId="LiveId" clId="{0A61D27B-FC23-441F-A7C7-9B0794D1A2F2}" dt="2021-03-15T19:20:35.909" v="5404" actId="478"/>
          <ac:picMkLst>
            <pc:docMk/>
            <pc:sldMk cId="3292083340" sldId="287"/>
            <ac:picMk id="11" creationId="{F32280EA-171C-4E31-99CE-8E09D411B24E}"/>
          </ac:picMkLst>
        </pc:picChg>
        <pc:picChg chg="add mod ord">
          <ac:chgData name="James Villemarette" userId="b154d92c7e974af3" providerId="LiveId" clId="{0A61D27B-FC23-441F-A7C7-9B0794D1A2F2}" dt="2021-03-15T19:21:06.999" v="5409" actId="1076"/>
          <ac:picMkLst>
            <pc:docMk/>
            <pc:sldMk cId="3292083340" sldId="287"/>
            <ac:picMk id="12" creationId="{89CC2B9E-AC43-467B-A6D3-DAF802D16C25}"/>
          </ac:picMkLst>
        </pc:picChg>
      </pc:sldChg>
      <pc:sldChg chg="addSp delSp modSp add mod modAnim">
        <pc:chgData name="James Villemarette" userId="b154d92c7e974af3" providerId="LiveId" clId="{0A61D27B-FC23-441F-A7C7-9B0794D1A2F2}" dt="2021-03-16T02:41:17.534" v="8166" actId="207"/>
        <pc:sldMkLst>
          <pc:docMk/>
          <pc:sldMk cId="444612575" sldId="288"/>
        </pc:sldMkLst>
        <pc:spChg chg="mod">
          <ac:chgData name="James Villemarette" userId="b154d92c7e974af3" providerId="LiveId" clId="{0A61D27B-FC23-441F-A7C7-9B0794D1A2F2}" dt="2021-03-15T19:48:00.632" v="6056" actId="14100"/>
          <ac:spMkLst>
            <pc:docMk/>
            <pc:sldMk cId="444612575" sldId="288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5T19:52:09.645" v="6407" actId="20577"/>
          <ac:spMkLst>
            <pc:docMk/>
            <pc:sldMk cId="444612575" sldId="288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5T19:45:01.225" v="6028" actId="1582"/>
          <ac:spMkLst>
            <pc:docMk/>
            <pc:sldMk cId="444612575" sldId="288"/>
            <ac:spMk id="4" creationId="{6AE69867-12F2-480A-AF40-81F69E9FF141}"/>
          </ac:spMkLst>
        </pc:spChg>
        <pc:spChg chg="add mod ord">
          <ac:chgData name="James Villemarette" userId="b154d92c7e974af3" providerId="LiveId" clId="{0A61D27B-FC23-441F-A7C7-9B0794D1A2F2}" dt="2021-03-16T02:41:17.534" v="8166" actId="207"/>
          <ac:spMkLst>
            <pc:docMk/>
            <pc:sldMk cId="444612575" sldId="288"/>
            <ac:spMk id="5" creationId="{EE90B720-BCE9-4785-A839-6FC9F3A91FEC}"/>
          </ac:spMkLst>
        </pc:spChg>
        <pc:spChg chg="add mod">
          <ac:chgData name="James Villemarette" userId="b154d92c7e974af3" providerId="LiveId" clId="{0A61D27B-FC23-441F-A7C7-9B0794D1A2F2}" dt="2021-03-15T20:31:00.214" v="7674" actId="1076"/>
          <ac:spMkLst>
            <pc:docMk/>
            <pc:sldMk cId="444612575" sldId="288"/>
            <ac:spMk id="7" creationId="{1AA61921-48B5-4C77-9FB1-6AE475553D32}"/>
          </ac:spMkLst>
        </pc:spChg>
        <pc:spChg chg="add mod">
          <ac:chgData name="James Villemarette" userId="b154d92c7e974af3" providerId="LiveId" clId="{0A61D27B-FC23-441F-A7C7-9B0794D1A2F2}" dt="2021-03-15T19:44:41.659" v="6025"/>
          <ac:spMkLst>
            <pc:docMk/>
            <pc:sldMk cId="444612575" sldId="288"/>
            <ac:spMk id="8" creationId="{AA3C37E6-59F1-4DEC-BC99-7C9DE967AF16}"/>
          </ac:spMkLst>
        </pc:spChg>
        <pc:spChg chg="add mod">
          <ac:chgData name="James Villemarette" userId="b154d92c7e974af3" providerId="LiveId" clId="{0A61D27B-FC23-441F-A7C7-9B0794D1A2F2}" dt="2021-03-15T19:44:55.531" v="6027"/>
          <ac:spMkLst>
            <pc:docMk/>
            <pc:sldMk cId="444612575" sldId="288"/>
            <ac:spMk id="9" creationId="{FED8BD73-BDF5-4C41-BB18-7859D9F75304}"/>
          </ac:spMkLst>
        </pc:spChg>
        <pc:spChg chg="add mod">
          <ac:chgData name="James Villemarette" userId="b154d92c7e974af3" providerId="LiveId" clId="{0A61D27B-FC23-441F-A7C7-9B0794D1A2F2}" dt="2021-03-15T20:30:58.047" v="7673" actId="1076"/>
          <ac:spMkLst>
            <pc:docMk/>
            <pc:sldMk cId="444612575" sldId="288"/>
            <ac:spMk id="19" creationId="{60AFFFEA-6A23-459F-955D-7BE969622D31}"/>
          </ac:spMkLst>
        </pc:spChg>
        <pc:spChg chg="add mod">
          <ac:chgData name="James Villemarette" userId="b154d92c7e974af3" providerId="LiveId" clId="{0A61D27B-FC23-441F-A7C7-9B0794D1A2F2}" dt="2021-03-15T19:48:58.428" v="6083" actId="1076"/>
          <ac:spMkLst>
            <pc:docMk/>
            <pc:sldMk cId="444612575" sldId="288"/>
            <ac:spMk id="23" creationId="{19A16AD5-7DC9-41FD-B902-FD80EECF8648}"/>
          </ac:spMkLst>
        </pc:spChg>
        <pc:spChg chg="add mod">
          <ac:chgData name="James Villemarette" userId="b154d92c7e974af3" providerId="LiveId" clId="{0A61D27B-FC23-441F-A7C7-9B0794D1A2F2}" dt="2021-03-15T19:49:13.162" v="6112" actId="5793"/>
          <ac:spMkLst>
            <pc:docMk/>
            <pc:sldMk cId="444612575" sldId="288"/>
            <ac:spMk id="26" creationId="{94E124EA-C213-4DBB-AEE3-5017ACB1B8D9}"/>
          </ac:spMkLst>
        </pc:spChg>
        <pc:spChg chg="add mod">
          <ac:chgData name="James Villemarette" userId="b154d92c7e974af3" providerId="LiveId" clId="{0A61D27B-FC23-441F-A7C7-9B0794D1A2F2}" dt="2021-03-15T19:49:10.172" v="6104" actId="5793"/>
          <ac:spMkLst>
            <pc:docMk/>
            <pc:sldMk cId="444612575" sldId="288"/>
            <ac:spMk id="27" creationId="{84C6F27B-319B-40D7-A961-4EE56EF25A86}"/>
          </ac:spMkLst>
        </pc:spChg>
        <pc:picChg chg="del">
          <ac:chgData name="James Villemarette" userId="b154d92c7e974af3" providerId="LiveId" clId="{0A61D27B-FC23-441F-A7C7-9B0794D1A2F2}" dt="2021-03-15T19:41:18.254" v="5918" actId="478"/>
          <ac:picMkLst>
            <pc:docMk/>
            <pc:sldMk cId="444612575" sldId="288"/>
            <ac:picMk id="5" creationId="{E2B16426-93B4-4404-A9BF-75814309CB9C}"/>
          </ac:picMkLst>
        </pc:picChg>
        <pc:picChg chg="add del mod">
          <ac:chgData name="James Villemarette" userId="b154d92c7e974af3" providerId="LiveId" clId="{0A61D27B-FC23-441F-A7C7-9B0794D1A2F2}" dt="2021-03-15T19:43:39.190" v="5984" actId="478"/>
          <ac:picMkLst>
            <pc:docMk/>
            <pc:sldMk cId="444612575" sldId="288"/>
            <ac:picMk id="4098" creationId="{5AC9B115-713E-44AD-A6CB-C6CA0E14A979}"/>
          </ac:picMkLst>
        </pc:picChg>
        <pc:cxnChg chg="add mod">
          <ac:chgData name="James Villemarette" userId="b154d92c7e974af3" providerId="LiveId" clId="{0A61D27B-FC23-441F-A7C7-9B0794D1A2F2}" dt="2021-03-15T19:45:16.858" v="6032" actId="1582"/>
          <ac:cxnSpMkLst>
            <pc:docMk/>
            <pc:sldMk cId="444612575" sldId="288"/>
            <ac:cxnSpMk id="10" creationId="{48173D7E-7DDA-42AD-B568-FB04FB9FED1E}"/>
          </ac:cxnSpMkLst>
        </pc:cxnChg>
        <pc:cxnChg chg="add mod">
          <ac:chgData name="James Villemarette" userId="b154d92c7e974af3" providerId="LiveId" clId="{0A61D27B-FC23-441F-A7C7-9B0794D1A2F2}" dt="2021-03-15T19:46:41.127" v="6037" actId="14100"/>
          <ac:cxnSpMkLst>
            <pc:docMk/>
            <pc:sldMk cId="444612575" sldId="288"/>
            <ac:cxnSpMk id="12" creationId="{8B779952-7F3B-491E-B2A6-F15F8AF379F6}"/>
          </ac:cxnSpMkLst>
        </pc:cxnChg>
        <pc:cxnChg chg="add mod">
          <ac:chgData name="James Villemarette" userId="b154d92c7e974af3" providerId="LiveId" clId="{0A61D27B-FC23-441F-A7C7-9B0794D1A2F2}" dt="2021-03-15T20:31:09.314" v="7676" actId="14100"/>
          <ac:cxnSpMkLst>
            <pc:docMk/>
            <pc:sldMk cId="444612575" sldId="288"/>
            <ac:cxnSpMk id="15" creationId="{88ECB934-9AD7-44B6-9F75-FD784EE5D340}"/>
          </ac:cxnSpMkLst>
        </pc:cxnChg>
        <pc:cxnChg chg="add mod">
          <ac:chgData name="James Villemarette" userId="b154d92c7e974af3" providerId="LiveId" clId="{0A61D27B-FC23-441F-A7C7-9B0794D1A2F2}" dt="2021-03-15T20:31:02.986" v="7675" actId="14100"/>
          <ac:cxnSpMkLst>
            <pc:docMk/>
            <pc:sldMk cId="444612575" sldId="288"/>
            <ac:cxnSpMk id="20" creationId="{9143EA4C-D983-4A3E-9FF7-42484D4C3B25}"/>
          </ac:cxnSpMkLst>
        </pc:cxnChg>
        <pc:cxnChg chg="add mod">
          <ac:chgData name="James Villemarette" userId="b154d92c7e974af3" providerId="LiveId" clId="{0A61D27B-FC23-441F-A7C7-9B0794D1A2F2}" dt="2021-03-15T19:47:49.710" v="6053" actId="693"/>
          <ac:cxnSpMkLst>
            <pc:docMk/>
            <pc:sldMk cId="444612575" sldId="288"/>
            <ac:cxnSpMk id="22" creationId="{63C6436E-6A08-4EDE-8432-47E1A9422354}"/>
          </ac:cxnSpMkLst>
        </pc:cxnChg>
        <pc:cxnChg chg="add mod">
          <ac:chgData name="James Villemarette" userId="b154d92c7e974af3" providerId="LiveId" clId="{0A61D27B-FC23-441F-A7C7-9B0794D1A2F2}" dt="2021-03-15T19:47:54.796" v="6055" actId="1076"/>
          <ac:cxnSpMkLst>
            <pc:docMk/>
            <pc:sldMk cId="444612575" sldId="288"/>
            <ac:cxnSpMk id="24" creationId="{46A21B5F-9C00-4C78-B994-26F0AA316730}"/>
          </ac:cxnSpMkLst>
        </pc:cxnChg>
        <pc:cxnChg chg="add mod">
          <ac:chgData name="James Villemarette" userId="b154d92c7e974af3" providerId="LiveId" clId="{0A61D27B-FC23-441F-A7C7-9B0794D1A2F2}" dt="2021-03-15T20:30:12.830" v="7652" actId="693"/>
          <ac:cxnSpMkLst>
            <pc:docMk/>
            <pc:sldMk cId="444612575" sldId="288"/>
            <ac:cxnSpMk id="29" creationId="{E7091D0B-EC91-40B1-BBFF-3BF5EDF6C0E2}"/>
          </ac:cxnSpMkLst>
        </pc:cxnChg>
        <pc:cxnChg chg="add mod">
          <ac:chgData name="James Villemarette" userId="b154d92c7e974af3" providerId="LiveId" clId="{0A61D27B-FC23-441F-A7C7-9B0794D1A2F2}" dt="2021-03-15T20:31:00.214" v="7674" actId="1076"/>
          <ac:cxnSpMkLst>
            <pc:docMk/>
            <pc:sldMk cId="444612575" sldId="288"/>
            <ac:cxnSpMk id="31" creationId="{77105A2C-1DBF-4603-A46E-5F4D0AC7B92B}"/>
          </ac:cxnSpMkLst>
        </pc:cxnChg>
        <pc:cxnChg chg="add mod">
          <ac:chgData name="James Villemarette" userId="b154d92c7e974af3" providerId="LiveId" clId="{0A61D27B-FC23-441F-A7C7-9B0794D1A2F2}" dt="2021-03-15T20:30:58.047" v="7673" actId="1076"/>
          <ac:cxnSpMkLst>
            <pc:docMk/>
            <pc:sldMk cId="444612575" sldId="288"/>
            <ac:cxnSpMk id="33" creationId="{9B2BE73B-6521-4DDB-BD5F-1561C928DD24}"/>
          </ac:cxnSpMkLst>
        </pc:cxnChg>
      </pc:sldChg>
      <pc:sldChg chg="addSp delSp modSp add mod ord modAnim">
        <pc:chgData name="James Villemarette" userId="b154d92c7e974af3" providerId="LiveId" clId="{0A61D27B-FC23-441F-A7C7-9B0794D1A2F2}" dt="2021-03-16T15:00:34.257" v="8856" actId="166"/>
        <pc:sldMkLst>
          <pc:docMk/>
          <pc:sldMk cId="989498906" sldId="289"/>
        </pc:sldMkLst>
        <pc:spChg chg="mod">
          <ac:chgData name="James Villemarette" userId="b154d92c7e974af3" providerId="LiveId" clId="{0A61D27B-FC23-441F-A7C7-9B0794D1A2F2}" dt="2021-03-16T14:59:46.409" v="8849" actId="27636"/>
          <ac:spMkLst>
            <pc:docMk/>
            <pc:sldMk cId="989498906" sldId="289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6T14:59:41.478" v="8847" actId="14100"/>
          <ac:spMkLst>
            <pc:docMk/>
            <pc:sldMk cId="989498906" sldId="289"/>
            <ac:spMk id="10" creationId="{F82311B0-3DCA-4CCA-A5B5-C469C29D1707}"/>
          </ac:spMkLst>
        </pc:spChg>
        <pc:picChg chg="del">
          <ac:chgData name="James Villemarette" userId="b154d92c7e974af3" providerId="LiveId" clId="{0A61D27B-FC23-441F-A7C7-9B0794D1A2F2}" dt="2021-03-16T14:55:58.841" v="8618" actId="478"/>
          <ac:picMkLst>
            <pc:docMk/>
            <pc:sldMk cId="989498906" sldId="289"/>
            <ac:picMk id="5" creationId="{20A4FC59-E111-4DBE-A99F-72E161711C1F}"/>
          </ac:picMkLst>
        </pc:picChg>
        <pc:picChg chg="add mod">
          <ac:chgData name="James Villemarette" userId="b154d92c7e974af3" providerId="LiveId" clId="{0A61D27B-FC23-441F-A7C7-9B0794D1A2F2}" dt="2021-03-16T14:57:53.467" v="8620" actId="1076"/>
          <ac:picMkLst>
            <pc:docMk/>
            <pc:sldMk cId="989498906" sldId="289"/>
            <ac:picMk id="6" creationId="{E0DED06A-73BF-47F7-9A1D-379C4801F709}"/>
          </ac:picMkLst>
        </pc:picChg>
        <pc:picChg chg="del">
          <ac:chgData name="James Villemarette" userId="b154d92c7e974af3" providerId="LiveId" clId="{0A61D27B-FC23-441F-A7C7-9B0794D1A2F2}" dt="2021-03-16T14:55:58.282" v="8617" actId="478"/>
          <ac:picMkLst>
            <pc:docMk/>
            <pc:sldMk cId="989498906" sldId="289"/>
            <ac:picMk id="7" creationId="{6184ADCD-6D8A-48F9-B2F5-020B55DA9957}"/>
          </ac:picMkLst>
        </pc:picChg>
        <pc:picChg chg="add mod ord">
          <ac:chgData name="James Villemarette" userId="b154d92c7e974af3" providerId="LiveId" clId="{0A61D27B-FC23-441F-A7C7-9B0794D1A2F2}" dt="2021-03-16T15:00:34.257" v="8856" actId="166"/>
          <ac:picMkLst>
            <pc:docMk/>
            <pc:sldMk cId="989498906" sldId="289"/>
            <ac:picMk id="9" creationId="{088F309A-3511-4F3F-A4EB-88C969AF16FD}"/>
          </ac:picMkLst>
        </pc:picChg>
      </pc:sldChg>
      <pc:sldChg chg="addSp delSp modSp add mod ord modAnim">
        <pc:chgData name="James Villemarette" userId="b154d92c7e974af3" providerId="LiveId" clId="{0A61D27B-FC23-441F-A7C7-9B0794D1A2F2}" dt="2021-03-16T16:11:43.892" v="10019" actId="113"/>
        <pc:sldMkLst>
          <pc:docMk/>
          <pc:sldMk cId="2687741158" sldId="290"/>
        </pc:sldMkLst>
        <pc:spChg chg="mod">
          <ac:chgData name="James Villemarette" userId="b154d92c7e974af3" providerId="LiveId" clId="{0A61D27B-FC23-441F-A7C7-9B0794D1A2F2}" dt="2021-03-16T15:25:46.140" v="8886" actId="20577"/>
          <ac:spMkLst>
            <pc:docMk/>
            <pc:sldMk cId="2687741158" sldId="290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16:11:43.892" v="10019" actId="113"/>
          <ac:spMkLst>
            <pc:docMk/>
            <pc:sldMk cId="2687741158" sldId="290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6T15:29:55.173" v="9037" actId="14100"/>
          <ac:spMkLst>
            <pc:docMk/>
            <pc:sldMk cId="2687741158" sldId="290"/>
            <ac:spMk id="8" creationId="{2C0AEF85-334B-4B3D-8F7E-78B181927C6B}"/>
          </ac:spMkLst>
        </pc:spChg>
        <pc:spChg chg="add mod">
          <ac:chgData name="James Villemarette" userId="b154d92c7e974af3" providerId="LiveId" clId="{0A61D27B-FC23-441F-A7C7-9B0794D1A2F2}" dt="2021-03-16T15:30:03.042" v="9041" actId="14100"/>
          <ac:spMkLst>
            <pc:docMk/>
            <pc:sldMk cId="2687741158" sldId="290"/>
            <ac:spMk id="9" creationId="{5CD7E341-0A56-41C4-A3C4-5AE3E15FC2A9}"/>
          </ac:spMkLst>
        </pc:spChg>
        <pc:picChg chg="del">
          <ac:chgData name="James Villemarette" userId="b154d92c7e974af3" providerId="LiveId" clId="{0A61D27B-FC23-441F-A7C7-9B0794D1A2F2}" dt="2021-03-16T15:27:13.011" v="9026" actId="478"/>
          <ac:picMkLst>
            <pc:docMk/>
            <pc:sldMk cId="2687741158" sldId="290"/>
            <ac:picMk id="5" creationId="{20A4FC59-E111-4DBE-A99F-72E161711C1F}"/>
          </ac:picMkLst>
        </pc:picChg>
        <pc:picChg chg="add mod">
          <ac:chgData name="James Villemarette" userId="b154d92c7e974af3" providerId="LiveId" clId="{0A61D27B-FC23-441F-A7C7-9B0794D1A2F2}" dt="2021-03-16T15:27:29.331" v="9029" actId="1076"/>
          <ac:picMkLst>
            <pc:docMk/>
            <pc:sldMk cId="2687741158" sldId="290"/>
            <ac:picMk id="6" creationId="{C2EB0410-72BC-40B8-93E4-44A49C0E8848}"/>
          </ac:picMkLst>
        </pc:picChg>
        <pc:picChg chg="del">
          <ac:chgData name="James Villemarette" userId="b154d92c7e974af3" providerId="LiveId" clId="{0A61D27B-FC23-441F-A7C7-9B0794D1A2F2}" dt="2021-03-16T15:27:13.465" v="9027" actId="478"/>
          <ac:picMkLst>
            <pc:docMk/>
            <pc:sldMk cId="2687741158" sldId="290"/>
            <ac:picMk id="7" creationId="{6184ADCD-6D8A-48F9-B2F5-020B55DA9957}"/>
          </ac:picMkLst>
        </pc:picChg>
      </pc:sldChg>
      <pc:sldChg chg="addSp delSp modSp add mod ord delAnim modAnim">
        <pc:chgData name="James Villemarette" userId="b154d92c7e974af3" providerId="LiveId" clId="{0A61D27B-FC23-441F-A7C7-9B0794D1A2F2}" dt="2021-03-16T15:49:49.178" v="9594"/>
        <pc:sldMkLst>
          <pc:docMk/>
          <pc:sldMk cId="3789672947" sldId="291"/>
        </pc:sldMkLst>
        <pc:spChg chg="mod">
          <ac:chgData name="James Villemarette" userId="b154d92c7e974af3" providerId="LiveId" clId="{0A61D27B-FC23-441F-A7C7-9B0794D1A2F2}" dt="2021-03-16T15:43:53.068" v="9292" actId="20577"/>
          <ac:spMkLst>
            <pc:docMk/>
            <pc:sldMk cId="3789672947" sldId="291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15:49:11.409" v="9586" actId="20577"/>
          <ac:spMkLst>
            <pc:docMk/>
            <pc:sldMk cId="3789672947" sldId="291"/>
            <ac:spMk id="3" creationId="{D6CC59B4-ED37-4157-ABC9-7FD6511A44BC}"/>
          </ac:spMkLst>
        </pc:spChg>
        <pc:spChg chg="add mod">
          <ac:chgData name="James Villemarette" userId="b154d92c7e974af3" providerId="LiveId" clId="{0A61D27B-FC23-441F-A7C7-9B0794D1A2F2}" dt="2021-03-16T15:47:23.396" v="9518" actId="1076"/>
          <ac:spMkLst>
            <pc:docMk/>
            <pc:sldMk cId="3789672947" sldId="291"/>
            <ac:spMk id="6" creationId="{AC659D81-534F-4B19-956C-70DEA669D55E}"/>
          </ac:spMkLst>
        </pc:spChg>
        <pc:spChg chg="del">
          <ac:chgData name="James Villemarette" userId="b154d92c7e974af3" providerId="LiveId" clId="{0A61D27B-FC23-441F-A7C7-9B0794D1A2F2}" dt="2021-03-16T15:45:15.823" v="9478" actId="478"/>
          <ac:spMkLst>
            <pc:docMk/>
            <pc:sldMk cId="3789672947" sldId="291"/>
            <ac:spMk id="10" creationId="{3E039BDF-CCF8-4A02-9E43-C20B3F49C4D4}"/>
          </ac:spMkLst>
        </pc:spChg>
        <pc:spChg chg="add mod">
          <ac:chgData name="James Villemarette" userId="b154d92c7e974af3" providerId="LiveId" clId="{0A61D27B-FC23-441F-A7C7-9B0794D1A2F2}" dt="2021-03-16T15:47:23.396" v="9518" actId="1076"/>
          <ac:spMkLst>
            <pc:docMk/>
            <pc:sldMk cId="3789672947" sldId="291"/>
            <ac:spMk id="11" creationId="{E5F27164-CEE1-49BE-8B9A-4C0861D6A716}"/>
          </ac:spMkLst>
        </pc:spChg>
        <pc:spChg chg="del">
          <ac:chgData name="James Villemarette" userId="b154d92c7e974af3" providerId="LiveId" clId="{0A61D27B-FC23-441F-A7C7-9B0794D1A2F2}" dt="2021-03-16T15:45:16.473" v="9479" actId="478"/>
          <ac:spMkLst>
            <pc:docMk/>
            <pc:sldMk cId="3789672947" sldId="291"/>
            <ac:spMk id="12" creationId="{E8A9A212-C033-4B74-A615-8C39530D7A86}"/>
          </ac:spMkLst>
        </pc:spChg>
        <pc:spChg chg="add del mod">
          <ac:chgData name="James Villemarette" userId="b154d92c7e974af3" providerId="LiveId" clId="{0A61D27B-FC23-441F-A7C7-9B0794D1A2F2}" dt="2021-03-16T15:47:31.534" v="9521"/>
          <ac:spMkLst>
            <pc:docMk/>
            <pc:sldMk cId="3789672947" sldId="291"/>
            <ac:spMk id="13" creationId="{76CA2F17-85E5-463A-ABC8-CF6A47A4701C}"/>
          </ac:spMkLst>
        </pc:spChg>
        <pc:spChg chg="add mod">
          <ac:chgData name="James Villemarette" userId="b154d92c7e974af3" providerId="LiveId" clId="{0A61D27B-FC23-441F-A7C7-9B0794D1A2F2}" dt="2021-03-16T15:47:40.402" v="9524"/>
          <ac:spMkLst>
            <pc:docMk/>
            <pc:sldMk cId="3789672947" sldId="291"/>
            <ac:spMk id="14" creationId="{42321888-169B-4D66-B466-75FB7CA1799C}"/>
          </ac:spMkLst>
        </pc:spChg>
        <pc:spChg chg="add mod">
          <ac:chgData name="James Villemarette" userId="b154d92c7e974af3" providerId="LiveId" clId="{0A61D27B-FC23-441F-A7C7-9B0794D1A2F2}" dt="2021-03-16T15:48:02.052" v="9550" actId="1035"/>
          <ac:spMkLst>
            <pc:docMk/>
            <pc:sldMk cId="3789672947" sldId="291"/>
            <ac:spMk id="15" creationId="{24C1D52F-8723-40AE-81BF-B0025CEB7395}"/>
          </ac:spMkLst>
        </pc:spChg>
        <pc:spChg chg="add mod">
          <ac:chgData name="James Villemarette" userId="b154d92c7e974af3" providerId="LiveId" clId="{0A61D27B-FC23-441F-A7C7-9B0794D1A2F2}" dt="2021-03-16T15:48:27.120" v="9557" actId="14100"/>
          <ac:spMkLst>
            <pc:docMk/>
            <pc:sldMk cId="3789672947" sldId="291"/>
            <ac:spMk id="16" creationId="{C7D13426-2367-452D-9712-B0C24AF0AE24}"/>
          </ac:spMkLst>
        </pc:spChg>
        <pc:picChg chg="add mod">
          <ac:chgData name="James Villemarette" userId="b154d92c7e974af3" providerId="LiveId" clId="{0A61D27B-FC23-441F-A7C7-9B0794D1A2F2}" dt="2021-03-16T15:47:23.396" v="9518" actId="1076"/>
          <ac:picMkLst>
            <pc:docMk/>
            <pc:sldMk cId="3789672947" sldId="291"/>
            <ac:picMk id="5" creationId="{1186952A-80D0-44D4-8F2A-3B306397FAD0}"/>
          </ac:picMkLst>
        </pc:picChg>
        <pc:picChg chg="del">
          <ac:chgData name="James Villemarette" userId="b154d92c7e974af3" providerId="LiveId" clId="{0A61D27B-FC23-441F-A7C7-9B0794D1A2F2}" dt="2021-03-16T15:45:14.307" v="9477" actId="478"/>
          <ac:picMkLst>
            <pc:docMk/>
            <pc:sldMk cId="3789672947" sldId="291"/>
            <ac:picMk id="7" creationId="{E94DDFB6-7DB8-4E57-9CA4-D6B48F5F539F}"/>
          </ac:picMkLst>
        </pc:picChg>
        <pc:picChg chg="add mod">
          <ac:chgData name="James Villemarette" userId="b154d92c7e974af3" providerId="LiveId" clId="{0A61D27B-FC23-441F-A7C7-9B0794D1A2F2}" dt="2021-03-16T15:47:26.584" v="9519" actId="1076"/>
          <ac:picMkLst>
            <pc:docMk/>
            <pc:sldMk cId="3789672947" sldId="291"/>
            <ac:picMk id="9" creationId="{9044C536-4F44-4EB2-88F1-333B4483DFF2}"/>
          </ac:picMkLst>
        </pc:picChg>
      </pc:sldChg>
      <pc:sldChg chg="addSp delSp modSp add mod ord modAnim">
        <pc:chgData name="James Villemarette" userId="b154d92c7e974af3" providerId="LiveId" clId="{0A61D27B-FC23-441F-A7C7-9B0794D1A2F2}" dt="2021-03-16T19:52:19.303" v="10429" actId="1076"/>
        <pc:sldMkLst>
          <pc:docMk/>
          <pc:sldMk cId="2427879402" sldId="292"/>
        </pc:sldMkLst>
        <pc:spChg chg="mod">
          <ac:chgData name="James Villemarette" userId="b154d92c7e974af3" providerId="LiveId" clId="{0A61D27B-FC23-441F-A7C7-9B0794D1A2F2}" dt="2021-03-16T19:04:28.777" v="10030" actId="20577"/>
          <ac:spMkLst>
            <pc:docMk/>
            <pc:sldMk cId="2427879402" sldId="292"/>
            <ac:spMk id="2" creationId="{B933E60C-C938-4312-B040-8AEBA089F837}"/>
          </ac:spMkLst>
        </pc:spChg>
        <pc:spChg chg="mod">
          <ac:chgData name="James Villemarette" userId="b154d92c7e974af3" providerId="LiveId" clId="{0A61D27B-FC23-441F-A7C7-9B0794D1A2F2}" dt="2021-03-16T19:31:13.369" v="10348" actId="20577"/>
          <ac:spMkLst>
            <pc:docMk/>
            <pc:sldMk cId="2427879402" sldId="292"/>
            <ac:spMk id="3" creationId="{D6CC59B4-ED37-4157-ABC9-7FD6511A44BC}"/>
          </ac:spMkLst>
        </pc:spChg>
        <pc:picChg chg="add mod">
          <ac:chgData name="James Villemarette" userId="b154d92c7e974af3" providerId="LiveId" clId="{0A61D27B-FC23-441F-A7C7-9B0794D1A2F2}" dt="2021-03-16T19:08:48.969" v="10157" actId="1076"/>
          <ac:picMkLst>
            <pc:docMk/>
            <pc:sldMk cId="2427879402" sldId="292"/>
            <ac:picMk id="6" creationId="{D3119EAC-F7D5-4B1A-B4A6-09642E2EB143}"/>
          </ac:picMkLst>
        </pc:picChg>
        <pc:picChg chg="add mod">
          <ac:chgData name="James Villemarette" userId="b154d92c7e974af3" providerId="LiveId" clId="{0A61D27B-FC23-441F-A7C7-9B0794D1A2F2}" dt="2021-03-16T19:52:19.303" v="10429" actId="1076"/>
          <ac:picMkLst>
            <pc:docMk/>
            <pc:sldMk cId="2427879402" sldId="292"/>
            <ac:picMk id="8" creationId="{15711EB5-B1EF-4625-80B8-2AEF8299421B}"/>
          </ac:picMkLst>
        </pc:picChg>
        <pc:picChg chg="del">
          <ac:chgData name="James Villemarette" userId="b154d92c7e974af3" providerId="LiveId" clId="{0A61D27B-FC23-441F-A7C7-9B0794D1A2F2}" dt="2021-03-16T19:08:46.266" v="10156" actId="478"/>
          <ac:picMkLst>
            <pc:docMk/>
            <pc:sldMk cId="2427879402" sldId="292"/>
            <ac:picMk id="6146" creationId="{46AD5E55-5455-48AE-838A-4F5358B746D4}"/>
          </ac:picMkLst>
        </pc:picChg>
      </pc:sldChg>
      <pc:sldChg chg="addSp delSp modSp add mod delAnim modAnim">
        <pc:chgData name="James Villemarette" userId="b154d92c7e974af3" providerId="LiveId" clId="{0A61D27B-FC23-441F-A7C7-9B0794D1A2F2}" dt="2021-03-16T20:00:18.608" v="10706"/>
        <pc:sldMkLst>
          <pc:docMk/>
          <pc:sldMk cId="266662790" sldId="293"/>
        </pc:sldMkLst>
        <pc:spChg chg="mod">
          <ac:chgData name="James Villemarette" userId="b154d92c7e974af3" providerId="LiveId" clId="{0A61D27B-FC23-441F-A7C7-9B0794D1A2F2}" dt="2021-03-16T19:51:13.219" v="10421" actId="14100"/>
          <ac:spMkLst>
            <pc:docMk/>
            <pc:sldMk cId="266662790" sldId="293"/>
            <ac:spMk id="3" creationId="{D6CC59B4-ED37-4157-ABC9-7FD6511A44BC}"/>
          </ac:spMkLst>
        </pc:spChg>
        <pc:spChg chg="del">
          <ac:chgData name="James Villemarette" userId="b154d92c7e974af3" providerId="LiveId" clId="{0A61D27B-FC23-441F-A7C7-9B0794D1A2F2}" dt="2021-03-16T19:49:42.700" v="10389" actId="478"/>
          <ac:spMkLst>
            <pc:docMk/>
            <pc:sldMk cId="266662790" sldId="293"/>
            <ac:spMk id="4" creationId="{B541FED4-5387-4605-9DBD-CDB78CB61BD8}"/>
          </ac:spMkLst>
        </pc:spChg>
        <pc:spChg chg="del">
          <ac:chgData name="James Villemarette" userId="b154d92c7e974af3" providerId="LiveId" clId="{0A61D27B-FC23-441F-A7C7-9B0794D1A2F2}" dt="2021-03-16T19:49:42.700" v="10389" actId="478"/>
          <ac:spMkLst>
            <pc:docMk/>
            <pc:sldMk cId="266662790" sldId="293"/>
            <ac:spMk id="5" creationId="{99DDFEDC-5B4A-41E2-98E8-2617FF2637F8}"/>
          </ac:spMkLst>
        </pc:spChg>
        <pc:spChg chg="del">
          <ac:chgData name="James Villemarette" userId="b154d92c7e974af3" providerId="LiveId" clId="{0A61D27B-FC23-441F-A7C7-9B0794D1A2F2}" dt="2021-03-16T19:49:42.700" v="10389" actId="478"/>
          <ac:spMkLst>
            <pc:docMk/>
            <pc:sldMk cId="266662790" sldId="293"/>
            <ac:spMk id="8" creationId="{D17D86AB-0AE4-40A2-B257-82E0BD081BD6}"/>
          </ac:spMkLst>
        </pc:spChg>
        <pc:spChg chg="add mod">
          <ac:chgData name="James Villemarette" userId="b154d92c7e974af3" providerId="LiveId" clId="{0A61D27B-FC23-441F-A7C7-9B0794D1A2F2}" dt="2021-03-16T19:55:52.320" v="10467" actId="1035"/>
          <ac:spMkLst>
            <pc:docMk/>
            <pc:sldMk cId="266662790" sldId="293"/>
            <ac:spMk id="11" creationId="{C5FF1D7E-E267-48B4-A22F-CA768295B1A9}"/>
          </ac:spMkLst>
        </pc:spChg>
        <pc:spChg chg="add mod">
          <ac:chgData name="James Villemarette" userId="b154d92c7e974af3" providerId="LiveId" clId="{0A61D27B-FC23-441F-A7C7-9B0794D1A2F2}" dt="2021-03-16T19:57:19.236" v="10520" actId="20577"/>
          <ac:spMkLst>
            <pc:docMk/>
            <pc:sldMk cId="266662790" sldId="293"/>
            <ac:spMk id="20" creationId="{CF319A5D-0369-4645-9D3D-9433DA1C3A58}"/>
          </ac:spMkLst>
        </pc:spChg>
        <pc:spChg chg="add mod">
          <ac:chgData name="James Villemarette" userId="b154d92c7e974af3" providerId="LiveId" clId="{0A61D27B-FC23-441F-A7C7-9B0794D1A2F2}" dt="2021-03-16T19:56:45.499" v="10502" actId="20577"/>
          <ac:spMkLst>
            <pc:docMk/>
            <pc:sldMk cId="266662790" sldId="293"/>
            <ac:spMk id="22" creationId="{385556C0-D9FF-46AC-A6C0-56BB400F8D82}"/>
          </ac:spMkLst>
        </pc:spChg>
        <pc:graphicFrameChg chg="del">
          <ac:chgData name="James Villemarette" userId="b154d92c7e974af3" providerId="LiveId" clId="{0A61D27B-FC23-441F-A7C7-9B0794D1A2F2}" dt="2021-03-16T19:49:42.700" v="10389" actId="478"/>
          <ac:graphicFrameMkLst>
            <pc:docMk/>
            <pc:sldMk cId="266662790" sldId="293"/>
            <ac:graphicFrameMk id="6" creationId="{CD55D581-5336-42A5-9A45-042C3C116CFA}"/>
          </ac:graphicFrameMkLst>
        </pc:graphicFrameChg>
        <pc:graphicFrameChg chg="del">
          <ac:chgData name="James Villemarette" userId="b154d92c7e974af3" providerId="LiveId" clId="{0A61D27B-FC23-441F-A7C7-9B0794D1A2F2}" dt="2021-03-16T19:49:42.700" v="10389" actId="478"/>
          <ac:graphicFrameMkLst>
            <pc:docMk/>
            <pc:sldMk cId="266662790" sldId="293"/>
            <ac:graphicFrameMk id="7" creationId="{26D4863B-E028-48A5-A7AA-70A0C3D65B62}"/>
          </ac:graphicFrameMkLst>
        </pc:graphicFrameChg>
        <pc:picChg chg="add mod">
          <ac:chgData name="James Villemarette" userId="b154d92c7e974af3" providerId="LiveId" clId="{0A61D27B-FC23-441F-A7C7-9B0794D1A2F2}" dt="2021-03-16T19:51:18.111" v="10425" actId="1076"/>
          <ac:picMkLst>
            <pc:docMk/>
            <pc:sldMk cId="266662790" sldId="293"/>
            <ac:picMk id="10" creationId="{48D55A92-6BDF-4C61-83DA-A853E9802091}"/>
          </ac:picMkLst>
        </pc:picChg>
        <pc:picChg chg="add del">
          <ac:chgData name="James Villemarette" userId="b154d92c7e974af3" providerId="LiveId" clId="{0A61D27B-FC23-441F-A7C7-9B0794D1A2F2}" dt="2021-03-16T19:58:23.492" v="10522" actId="22"/>
          <ac:picMkLst>
            <pc:docMk/>
            <pc:sldMk cId="266662790" sldId="293"/>
            <ac:picMk id="18" creationId="{CF118540-B918-4B17-97DF-F9BB588733E9}"/>
          </ac:picMkLst>
        </pc:pic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3" creationId="{936E91E2-8C3F-4153-97B7-52A8C187DCCA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4" creationId="{83B1381D-18FB-43C9-83D1-95274D3BAE89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5" creationId="{6FC68510-C854-49F9-9838-E58FB0973599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6" creationId="{84F977C5-9327-4DE0-9C71-F640A18DA6A5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7" creationId="{887E24E3-F0FA-4119-8FDE-B10D6540B1B9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19" creationId="{3D1476C3-0805-48D9-A37F-875F07C9C5B5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21" creationId="{42598A00-290B-44E7-8332-75CBCD53494D}"/>
          </ac:cxnSpMkLst>
        </pc:cxnChg>
        <pc:cxnChg chg="del">
          <ac:chgData name="James Villemarette" userId="b154d92c7e974af3" providerId="LiveId" clId="{0A61D27B-FC23-441F-A7C7-9B0794D1A2F2}" dt="2021-03-16T19:49:42.700" v="10389" actId="478"/>
          <ac:cxnSpMkLst>
            <pc:docMk/>
            <pc:sldMk cId="266662790" sldId="293"/>
            <ac:cxnSpMk id="23" creationId="{8CA5ECA4-006D-4ADB-B15A-381B6812B54F}"/>
          </ac:cxnSpMkLst>
        </pc:cxnChg>
      </pc:sldChg>
      <pc:sldChg chg="addSp delSp modSp add mod modAnim">
        <pc:chgData name="James Villemarette" userId="b154d92c7e974af3" providerId="LiveId" clId="{0A61D27B-FC23-441F-A7C7-9B0794D1A2F2}" dt="2021-03-16T19:59:59.659" v="10702" actId="20577"/>
        <pc:sldMkLst>
          <pc:docMk/>
          <pc:sldMk cId="143845585" sldId="294"/>
        </pc:sldMkLst>
        <pc:spChg chg="mod">
          <ac:chgData name="James Villemarette" userId="b154d92c7e974af3" providerId="LiveId" clId="{0A61D27B-FC23-441F-A7C7-9B0794D1A2F2}" dt="2021-03-16T19:59:59.659" v="10702" actId="20577"/>
          <ac:spMkLst>
            <pc:docMk/>
            <pc:sldMk cId="143845585" sldId="294"/>
            <ac:spMk id="3" creationId="{D6CC59B4-ED37-4157-ABC9-7FD6511A44BC}"/>
          </ac:spMkLst>
        </pc:spChg>
        <pc:spChg chg="del">
          <ac:chgData name="James Villemarette" userId="b154d92c7e974af3" providerId="LiveId" clId="{0A61D27B-FC23-441F-A7C7-9B0794D1A2F2}" dt="2021-03-16T19:58:30.096" v="10525" actId="478"/>
          <ac:spMkLst>
            <pc:docMk/>
            <pc:sldMk cId="143845585" sldId="294"/>
            <ac:spMk id="11" creationId="{C5FF1D7E-E267-48B4-A22F-CA768295B1A9}"/>
          </ac:spMkLst>
        </pc:spChg>
        <pc:spChg chg="del">
          <ac:chgData name="James Villemarette" userId="b154d92c7e974af3" providerId="LiveId" clId="{0A61D27B-FC23-441F-A7C7-9B0794D1A2F2}" dt="2021-03-16T19:58:30.096" v="10525" actId="478"/>
          <ac:spMkLst>
            <pc:docMk/>
            <pc:sldMk cId="143845585" sldId="294"/>
            <ac:spMk id="20" creationId="{CF319A5D-0369-4645-9D3D-9433DA1C3A58}"/>
          </ac:spMkLst>
        </pc:spChg>
        <pc:spChg chg="del">
          <ac:chgData name="James Villemarette" userId="b154d92c7e974af3" providerId="LiveId" clId="{0A61D27B-FC23-441F-A7C7-9B0794D1A2F2}" dt="2021-03-16T19:58:30.096" v="10525" actId="478"/>
          <ac:spMkLst>
            <pc:docMk/>
            <pc:sldMk cId="143845585" sldId="294"/>
            <ac:spMk id="22" creationId="{385556C0-D9FF-46AC-A6C0-56BB400F8D82}"/>
          </ac:spMkLst>
        </pc:spChg>
        <pc:picChg chg="add mod">
          <ac:chgData name="James Villemarette" userId="b154d92c7e974af3" providerId="LiveId" clId="{0A61D27B-FC23-441F-A7C7-9B0794D1A2F2}" dt="2021-03-16T19:58:35.661" v="10529" actId="1076"/>
          <ac:picMkLst>
            <pc:docMk/>
            <pc:sldMk cId="143845585" sldId="294"/>
            <ac:picMk id="5" creationId="{70BED47C-2189-481F-B577-AD63A1953192}"/>
          </ac:picMkLst>
        </pc:picChg>
        <pc:picChg chg="del">
          <ac:chgData name="James Villemarette" userId="b154d92c7e974af3" providerId="LiveId" clId="{0A61D27B-FC23-441F-A7C7-9B0794D1A2F2}" dt="2021-03-16T19:58:28.981" v="10524" actId="478"/>
          <ac:picMkLst>
            <pc:docMk/>
            <pc:sldMk cId="143845585" sldId="294"/>
            <ac:picMk id="10" creationId="{48D55A92-6BDF-4C61-83DA-A853E9802091}"/>
          </ac:picMkLst>
        </pc:picChg>
      </pc:sldChg>
      <pc:sldChg chg="addSp delSp modSp add mod modAnim">
        <pc:chgData name="James Villemarette" userId="b154d92c7e974af3" providerId="LiveId" clId="{0A61D27B-FC23-441F-A7C7-9B0794D1A2F2}" dt="2021-03-16T21:29:19.148" v="10877" actId="20577"/>
        <pc:sldMkLst>
          <pc:docMk/>
          <pc:sldMk cId="2291870679" sldId="295"/>
        </pc:sldMkLst>
        <pc:spChg chg="mod">
          <ac:chgData name="James Villemarette" userId="b154d92c7e974af3" providerId="LiveId" clId="{0A61D27B-FC23-441F-A7C7-9B0794D1A2F2}" dt="2021-03-16T20:00:53.906" v="10720" actId="20577"/>
          <ac:spMkLst>
            <pc:docMk/>
            <pc:sldMk cId="2291870679" sldId="295"/>
            <ac:spMk id="2" creationId="{B933E60C-C938-4312-B040-8AEBA089F837}"/>
          </ac:spMkLst>
        </pc:spChg>
        <pc:spChg chg="add del mod">
          <ac:chgData name="James Villemarette" userId="b154d92c7e974af3" providerId="LiveId" clId="{0A61D27B-FC23-441F-A7C7-9B0794D1A2F2}" dt="2021-03-16T21:29:19.148" v="10877" actId="20577"/>
          <ac:spMkLst>
            <pc:docMk/>
            <pc:sldMk cId="2291870679" sldId="295"/>
            <ac:spMk id="3" creationId="{D6CC59B4-ED37-4157-ABC9-7FD6511A44BC}"/>
          </ac:spMkLst>
        </pc:spChg>
        <pc:spChg chg="add del mod">
          <ac:chgData name="James Villemarette" userId="b154d92c7e974af3" providerId="LiveId" clId="{0A61D27B-FC23-441F-A7C7-9B0794D1A2F2}" dt="2021-03-16T20:01:07.200" v="10724"/>
          <ac:spMkLst>
            <pc:docMk/>
            <pc:sldMk cId="2291870679" sldId="295"/>
            <ac:spMk id="4" creationId="{3B3343C4-D3D2-4F1A-8A12-B61F6A96E067}"/>
          </ac:spMkLst>
        </pc:spChg>
        <pc:spChg chg="add mod">
          <ac:chgData name="James Villemarette" userId="b154d92c7e974af3" providerId="LiveId" clId="{0A61D27B-FC23-441F-A7C7-9B0794D1A2F2}" dt="2021-03-16T20:04:30.810" v="10839" actId="14100"/>
          <ac:spMkLst>
            <pc:docMk/>
            <pc:sldMk cId="2291870679" sldId="295"/>
            <ac:spMk id="6" creationId="{BBAFD3F2-B7C0-42D0-9C99-DA961EFB7789}"/>
          </ac:spMkLst>
        </pc:spChg>
        <pc:spChg chg="add mod">
          <ac:chgData name="James Villemarette" userId="b154d92c7e974af3" providerId="LiveId" clId="{0A61D27B-FC23-441F-A7C7-9B0794D1A2F2}" dt="2021-03-16T20:04:33.607" v="10841" actId="1076"/>
          <ac:spMkLst>
            <pc:docMk/>
            <pc:sldMk cId="2291870679" sldId="295"/>
            <ac:spMk id="7" creationId="{BD1B2E01-FD69-4FCD-947D-26D36D4756F8}"/>
          </ac:spMkLst>
        </pc:spChg>
        <pc:spChg chg="add mod">
          <ac:chgData name="James Villemarette" userId="b154d92c7e974af3" providerId="LiveId" clId="{0A61D27B-FC23-441F-A7C7-9B0794D1A2F2}" dt="2021-03-16T20:04:36.043" v="10843" actId="1076"/>
          <ac:spMkLst>
            <pc:docMk/>
            <pc:sldMk cId="2291870679" sldId="295"/>
            <ac:spMk id="8" creationId="{05325305-B398-4A34-BA30-5798529D9E16}"/>
          </ac:spMkLst>
        </pc:spChg>
        <pc:spChg chg="add mod">
          <ac:chgData name="James Villemarette" userId="b154d92c7e974af3" providerId="LiveId" clId="{0A61D27B-FC23-441F-A7C7-9B0794D1A2F2}" dt="2021-03-16T20:04:38.103" v="10845" actId="1076"/>
          <ac:spMkLst>
            <pc:docMk/>
            <pc:sldMk cId="2291870679" sldId="295"/>
            <ac:spMk id="9" creationId="{E6B078E5-0C6C-4C60-8069-12AAA6A52616}"/>
          </ac:spMkLst>
        </pc:spChg>
        <pc:spChg chg="add mod">
          <ac:chgData name="James Villemarette" userId="b154d92c7e974af3" providerId="LiveId" clId="{0A61D27B-FC23-441F-A7C7-9B0794D1A2F2}" dt="2021-03-16T20:04:41.792" v="10847" actId="1076"/>
          <ac:spMkLst>
            <pc:docMk/>
            <pc:sldMk cId="2291870679" sldId="295"/>
            <ac:spMk id="10" creationId="{8F41194B-B276-4607-BB00-B72779B71C3F}"/>
          </ac:spMkLst>
        </pc:spChg>
        <pc:spChg chg="add mod">
          <ac:chgData name="James Villemarette" userId="b154d92c7e974af3" providerId="LiveId" clId="{0A61D27B-FC23-441F-A7C7-9B0794D1A2F2}" dt="2021-03-16T20:04:56.083" v="10851" actId="1035"/>
          <ac:spMkLst>
            <pc:docMk/>
            <pc:sldMk cId="2291870679" sldId="295"/>
            <ac:spMk id="11" creationId="{DA02A1E3-0C3A-45CF-B539-839CF6646AC0}"/>
          </ac:spMkLst>
        </pc:spChg>
        <pc:picChg chg="del">
          <ac:chgData name="James Villemarette" userId="b154d92c7e974af3" providerId="LiveId" clId="{0A61D27B-FC23-441F-A7C7-9B0794D1A2F2}" dt="2021-03-16T20:01:00.443" v="10722" actId="478"/>
          <ac:picMkLst>
            <pc:docMk/>
            <pc:sldMk cId="2291870679" sldId="295"/>
            <ac:picMk id="5" creationId="{70BED47C-2189-481F-B577-AD63A19531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4B67-B89B-4A5B-B2C5-E1F6A14B6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7196B-7A15-4A6D-8F67-B0AE04922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E4E2-D7D2-4257-9DE2-7BF37CA0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B6FC0-E64E-4A28-AD60-F8A91984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AA710-72B6-4FCB-9686-9A4412D0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6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BB41-B419-45A8-85AD-FC997A51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E12D3-7AC7-49D7-B669-6B88E28C7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DB843-E663-43D1-97F0-92056B91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C2634-BBFB-4494-8469-4D44B3913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11654-A588-45E7-8B36-41F0F738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2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42DDC-3DF7-4F2E-A6D6-DA86AD9E64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32413-0ACF-4A53-A99C-94A55848F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561A1-6310-4783-8EF5-114593E7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2694A-62F8-4E47-8932-8A259953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91D3-FD3D-4554-94BE-3A689529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3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FC64-8017-49FC-AEF6-A7AB90FC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5AA5-49A4-445B-B62C-BCC8A3F74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D6E50-33B7-43DA-A75C-6434BDF3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A8D1E-4B06-49EC-A25D-3FE4EFC1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1DE87-34FC-45E8-A8FC-94434C7D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8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4B2F-19FA-4094-854A-61D120E9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3528-A2F2-4EA5-B729-82CEE3599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0A9F-4392-46AE-ABA2-0D94480C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4A35F-E2CD-454F-87E0-97A36688D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4CC4C-E15F-4DA7-9AC3-BB1A4F0B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7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B6EE-6B57-4E04-B951-3DDA2F64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34CE6-0573-4CDD-BEC1-45B4AF244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C6587-FC53-4F09-B664-038AF5D2F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C7A1D-9714-412B-B510-E6E9BF81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A32C4-3968-4CBC-94A8-F26E74CD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B4AA2-49D6-4455-8F62-A87F816B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5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89D7-A4CF-47BD-8B39-6A0D179D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9F308-4B0A-49EA-BAB8-4515175A9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5CFBB-2A99-4C75-AEAB-D1AC6D943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BEEE6-84F9-4C20-A677-8C58C50E9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B0CCDE-74DD-4F2D-9C6F-F4924D13C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B6C5A-78DC-4EE5-BF4C-76AF424B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98F1D-E052-49CA-A6FD-803BF269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99069-8DDD-449A-B57E-8479DC85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51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8514-5F60-4758-87B0-9D4A4D50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A1092-4D07-44D8-99E9-39EABAB6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7CD96-425E-4744-B929-7AF269E1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EBAC8-2734-404E-8674-7296A613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2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2476B-1DB7-4614-A443-253156AE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C6A63-9F51-4BBC-84F3-F9078EDC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5DB92-7AEA-4FB2-9213-02CB8711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1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E515-2BE8-4624-870C-59ADA02C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61C1D-5AA5-47B5-A0FC-38B4E2851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34906-5A0D-4A37-92E1-550A75E13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92009-40F1-4DF1-83E9-09AAEFD1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9384-55B7-4046-B5EB-D9E4AEA7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6E8A9-43FA-48CB-84C5-48CBF96C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C3BE-E739-4A9A-BE29-217FF5C9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B63E5-CD2D-41DE-96B0-F4AA30656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FA402-4494-447A-A310-A3807BF31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A46A2-BCC1-4A13-886F-9AD8A5E2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759C0-8B18-446B-9A49-C6D38759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B6E09-79B0-47B5-8C58-D05B633E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2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CFEB0-C95F-4F4B-A4F1-11269C2F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75BC6-5033-4D96-A4A0-99020C80C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D9BC5-D471-4D76-92A3-6310E44E4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1BFC0-90DF-48D3-99A5-EDDD27815D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9B818-A8C0-4589-8718-F9913BC24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F7469-AD80-42B5-8A54-E01525FCD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27832-544B-4D3C-AD5C-50DD761A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6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7/docs/api/java/lang/Math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javase/7/docs/api/java/lang/String.html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5216-3BB9-40A3-BF64-E93DD0897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CISC 181 – 052L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6D64C-FC35-43F5-9AE7-FD56B1D5C6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March 16, 2021</a:t>
            </a:r>
          </a:p>
          <a:p>
            <a:r>
              <a:rPr lang="en-US" dirty="0">
                <a:latin typeface="Comic Sans MS" panose="030F0702030302020204" pitchFamily="66" charset="0"/>
              </a:rPr>
              <a:t>UD</a:t>
            </a:r>
          </a:p>
        </p:txBody>
      </p:sp>
    </p:spTree>
    <p:extLst>
      <p:ext uri="{BB962C8B-B14F-4D97-AF65-F5344CB8AC3E}">
        <p14:creationId xmlns:p14="http://schemas.microsoft.com/office/powerpoint/2010/main" val="63758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Unit Testing &amp; Edge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2246" cy="2489701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When we unit test, we want to have 100% code coverage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Test every branch</a:t>
            </a:r>
          </a:p>
          <a:p>
            <a:r>
              <a:rPr lang="en-US" dirty="0">
                <a:latin typeface="Comic Sans MS" panose="030F0702030302020204" pitchFamily="66" charset="0"/>
              </a:rPr>
              <a:t>We need to make sure every “branch” of code is reached</a:t>
            </a:r>
          </a:p>
          <a:p>
            <a:r>
              <a:rPr lang="en-US" dirty="0">
                <a:latin typeface="Comic Sans MS" panose="030F0702030302020204" pitchFamily="66" charset="0"/>
              </a:rPr>
              <a:t>Make sure you select “</a:t>
            </a: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Run ‘App’ with Coverage</a:t>
            </a:r>
            <a:r>
              <a:rPr lang="en-US" dirty="0">
                <a:latin typeface="Comic Sans MS" panose="030F0702030302020204" pitchFamily="66" charset="0"/>
              </a:rPr>
              <a:t>” with your 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Test configuration</a:t>
            </a:r>
            <a:r>
              <a:rPr lang="en-US" dirty="0">
                <a:latin typeface="Comic Sans MS" panose="030F0702030302020204" pitchFamily="66" charset="0"/>
              </a:rPr>
              <a:t>!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58BB99-822A-4C92-A802-1F7BAE33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2" y="4399071"/>
            <a:ext cx="5753235" cy="2296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2280EA-171C-4E31-99CE-8E09D411B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961" y="4399071"/>
            <a:ext cx="5680717" cy="22932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E6756C-0305-426C-8FCD-731A30856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942" y="329406"/>
            <a:ext cx="3652569" cy="10903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929DD8-E967-45EB-A3FD-4D8EC37EEDE4}"/>
              </a:ext>
            </a:extLst>
          </p:cNvPr>
          <p:cNvSpPr/>
          <p:nvPr/>
        </p:nvSpPr>
        <p:spPr>
          <a:xfrm>
            <a:off x="8635824" y="497304"/>
            <a:ext cx="853081" cy="27051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4D6804-184C-4C04-A917-953C5CC3C0ED}"/>
              </a:ext>
            </a:extLst>
          </p:cNvPr>
          <p:cNvSpPr/>
          <p:nvPr/>
        </p:nvSpPr>
        <p:spPr>
          <a:xfrm>
            <a:off x="10084227" y="498942"/>
            <a:ext cx="278974" cy="27051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6DC34-1CA9-411D-B29B-08A153781879}"/>
              </a:ext>
            </a:extLst>
          </p:cNvPr>
          <p:cNvSpPr/>
          <p:nvPr/>
        </p:nvSpPr>
        <p:spPr>
          <a:xfrm>
            <a:off x="174322" y="4965032"/>
            <a:ext cx="5288015" cy="6096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34CA7-0477-4368-A0DA-2F8153842F64}"/>
              </a:ext>
            </a:extLst>
          </p:cNvPr>
          <p:cNvSpPr/>
          <p:nvPr/>
        </p:nvSpPr>
        <p:spPr>
          <a:xfrm>
            <a:off x="174322" y="5767137"/>
            <a:ext cx="5616878" cy="3012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CC2B9E-AC43-467B-A6D3-DAF802D1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9069"/>
            <a:ext cx="5977834" cy="2293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Unit Testing &amp; Edge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2246" cy="2489701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Keep adding tests until you hit every case</a:t>
            </a:r>
          </a:p>
          <a:p>
            <a:r>
              <a:rPr lang="en-US" dirty="0">
                <a:latin typeface="Comic Sans MS" panose="030F0702030302020204" pitchFamily="66" charset="0"/>
              </a:rPr>
              <a:t>But also think about edge cases	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&lt;=, &gt;=, &lt;, &gt;, == in conditionals</a:t>
            </a:r>
          </a:p>
          <a:p>
            <a:r>
              <a:rPr lang="en-US" dirty="0">
                <a:latin typeface="Comic Sans MS" panose="030F0702030302020204" pitchFamily="66" charset="0"/>
              </a:rPr>
              <a:t>Edge cases can be more meta</a:t>
            </a:r>
          </a:p>
          <a:p>
            <a:r>
              <a:rPr lang="en-US" dirty="0">
                <a:latin typeface="Comic Sans MS" panose="030F0702030302020204" pitchFamily="66" charset="0"/>
              </a:rPr>
              <a:t>Just to be aware of this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E6756C-0305-426C-8FCD-731A3085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942" y="329406"/>
            <a:ext cx="3652569" cy="10903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929DD8-E967-45EB-A3FD-4D8EC37EEDE4}"/>
              </a:ext>
            </a:extLst>
          </p:cNvPr>
          <p:cNvSpPr/>
          <p:nvPr/>
        </p:nvSpPr>
        <p:spPr>
          <a:xfrm>
            <a:off x="8635824" y="497304"/>
            <a:ext cx="853081" cy="27051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4D6804-184C-4C04-A917-953C5CC3C0ED}"/>
              </a:ext>
            </a:extLst>
          </p:cNvPr>
          <p:cNvSpPr/>
          <p:nvPr/>
        </p:nvSpPr>
        <p:spPr>
          <a:xfrm>
            <a:off x="10084227" y="498942"/>
            <a:ext cx="278974" cy="27051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96DC34-1CA9-411D-B29B-08A153781879}"/>
              </a:ext>
            </a:extLst>
          </p:cNvPr>
          <p:cNvSpPr/>
          <p:nvPr/>
        </p:nvSpPr>
        <p:spPr>
          <a:xfrm>
            <a:off x="0" y="4964153"/>
            <a:ext cx="5616878" cy="116305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51127-41E2-4A87-8260-110AD995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834" y="4399069"/>
            <a:ext cx="6383533" cy="22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Boolean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71078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 complex topic (CISC 304), but a good one</a:t>
            </a:r>
          </a:p>
          <a:p>
            <a:r>
              <a:rPr lang="en-US" dirty="0">
                <a:latin typeface="Comic Sans MS" panose="030F0702030302020204" pitchFamily="66" charset="0"/>
              </a:rPr>
              <a:t>We want to keep logic as simple as possible</a:t>
            </a:r>
          </a:p>
          <a:p>
            <a:r>
              <a:rPr lang="en-US" dirty="0">
                <a:latin typeface="Comic Sans MS" panose="030F0702030302020204" pitchFamily="66" charset="0"/>
              </a:rPr>
              <a:t>For quite a few methods below, we want to assume that the answer is false until we can prove other wise.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Think a dead man’s switch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E519F-2F66-4F57-9B51-F53BDEA4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5" y="4380271"/>
            <a:ext cx="5154517" cy="2371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96617-9241-415F-B9F5-94048BAF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589" y="4377343"/>
            <a:ext cx="6569722" cy="239572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9FDDE1-A081-4519-A56A-AD6A302D6585}"/>
              </a:ext>
            </a:extLst>
          </p:cNvPr>
          <p:cNvCxnSpPr/>
          <p:nvPr/>
        </p:nvCxnSpPr>
        <p:spPr>
          <a:xfrm>
            <a:off x="4636168" y="5598694"/>
            <a:ext cx="1010653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0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ᐈ Fashion stock photos, Royalty Free fashion pictures | download on  Depositphotos®">
            <a:extLst>
              <a:ext uri="{FF2B5EF4-FFF2-40B4-BE49-F238E27FC236}">
                <a16:creationId xmlns:a16="http://schemas.microsoft.com/office/drawing/2014/main" id="{69CA897B-6398-404B-9B4D-5CD83BCFB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1C15B-0610-408D-8BBB-B170B505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34" y="190260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n-US" sz="12500" dirty="0">
                <a:solidFill>
                  <a:schemeClr val="bg1"/>
                </a:solidFill>
                <a:latin typeface="Comic Sans MS" panose="030F0702030302020204" pitchFamily="66" charset="0"/>
              </a:rPr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241593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The Method Signature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63A4B8-353D-4C58-837F-C9353FD00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875" y="3060074"/>
            <a:ext cx="8858250" cy="17621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84BC2-E5F2-41A1-B6F9-CB5E01D862BD}"/>
              </a:ext>
            </a:extLst>
          </p:cNvPr>
          <p:cNvSpPr txBox="1"/>
          <p:nvPr/>
        </p:nvSpPr>
        <p:spPr>
          <a:xfrm>
            <a:off x="5062705" y="1690688"/>
            <a:ext cx="2704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Access Modifier</a:t>
            </a:r>
          </a:p>
          <a:p>
            <a:r>
              <a:rPr lang="en-US" dirty="0">
                <a:latin typeface="Consolas" panose="020B0609020204030204" pitchFamily="49" charset="0"/>
              </a:rPr>
              <a:t>private</a:t>
            </a:r>
            <a:r>
              <a:rPr lang="en-US" dirty="0">
                <a:latin typeface="Comic Sans MS" panose="030F0702030302020204" pitchFamily="66" charset="0"/>
              </a:rPr>
              <a:t>, </a:t>
            </a:r>
            <a:r>
              <a:rPr lang="en-US" dirty="0">
                <a:latin typeface="Consolas" panose="020B0609020204030204" pitchFamily="49" charset="0"/>
              </a:rPr>
              <a:t>protected</a:t>
            </a:r>
            <a:r>
              <a:rPr lang="en-US" dirty="0">
                <a:latin typeface="Comic Sans MS" panose="030F0702030302020204" pitchFamily="66" charset="0"/>
              </a:rPr>
              <a:t>, </a:t>
            </a:r>
          </a:p>
          <a:p>
            <a:r>
              <a:rPr lang="en-US" dirty="0">
                <a:latin typeface="Comic Sans MS" panose="030F0702030302020204" pitchFamily="66" charset="0"/>
              </a:rPr>
              <a:t>(</a:t>
            </a:r>
            <a:r>
              <a:rPr lang="en-US" dirty="0">
                <a:latin typeface="Consolas" panose="020B0609020204030204" pitchFamily="49" charset="0"/>
              </a:rPr>
              <a:t>default</a:t>
            </a:r>
            <a:r>
              <a:rPr lang="en-US" dirty="0">
                <a:latin typeface="Comic Sans MS" panose="030F0702030302020204" pitchFamily="66" charset="0"/>
              </a:rPr>
              <a:t>), and </a:t>
            </a:r>
            <a:r>
              <a:rPr lang="en-US" dirty="0">
                <a:latin typeface="Consolas" panose="020B0609020204030204" pitchFamily="49" charset="0"/>
              </a:rPr>
              <a:t>private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D8295-F33C-4835-95E8-9D7F73E009C8}"/>
              </a:ext>
            </a:extLst>
          </p:cNvPr>
          <p:cNvSpPr txBox="1"/>
          <p:nvPr/>
        </p:nvSpPr>
        <p:spPr>
          <a:xfrm>
            <a:off x="419480" y="5264746"/>
            <a:ext cx="2023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Return Type</a:t>
            </a:r>
          </a:p>
          <a:p>
            <a:r>
              <a:rPr lang="en-US" dirty="0">
                <a:latin typeface="Consolas" panose="020B0609020204030204" pitchFamily="49" charset="0"/>
              </a:rPr>
              <a:t>void</a:t>
            </a:r>
            <a:r>
              <a:rPr lang="en-US" dirty="0">
                <a:latin typeface="Comic Sans MS" panose="030F0702030302020204" pitchFamily="66" charset="0"/>
              </a:rPr>
              <a:t>, primitives, </a:t>
            </a:r>
          </a:p>
          <a:p>
            <a:r>
              <a:rPr lang="en-US" dirty="0">
                <a:latin typeface="Comic Sans MS" panose="030F0702030302020204" pitchFamily="66" charset="0"/>
              </a:rPr>
              <a:t>and Objects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01FBE-155C-4C6B-9634-C75338222B52}"/>
              </a:ext>
            </a:extLst>
          </p:cNvPr>
          <p:cNvSpPr txBox="1"/>
          <p:nvPr/>
        </p:nvSpPr>
        <p:spPr>
          <a:xfrm>
            <a:off x="3407760" y="5264746"/>
            <a:ext cx="1859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Method Name</a:t>
            </a:r>
          </a:p>
          <a:p>
            <a:r>
              <a:rPr lang="en-US" dirty="0">
                <a:latin typeface="Comic Sans MS" panose="030F0702030302020204" pitchFamily="66" charset="0"/>
              </a:rPr>
              <a:t>What name to</a:t>
            </a:r>
          </a:p>
          <a:p>
            <a:r>
              <a:rPr lang="en-US" dirty="0">
                <a:latin typeface="Comic Sans MS" panose="030F0702030302020204" pitchFamily="66" charset="0"/>
              </a:rPr>
              <a:t>call the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E9E01-A1B9-4EDA-BA27-2F78BA73C976}"/>
              </a:ext>
            </a:extLst>
          </p:cNvPr>
          <p:cNvSpPr txBox="1"/>
          <p:nvPr/>
        </p:nvSpPr>
        <p:spPr>
          <a:xfrm>
            <a:off x="9011492" y="5264746"/>
            <a:ext cx="248177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Method Body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Everything in a method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that can be executed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8FF4A-95E9-41AE-8190-F2E4F70ECC90}"/>
              </a:ext>
            </a:extLst>
          </p:cNvPr>
          <p:cNvSpPr txBox="1"/>
          <p:nvPr/>
        </p:nvSpPr>
        <p:spPr>
          <a:xfrm>
            <a:off x="6096000" y="5264746"/>
            <a:ext cx="2342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Parameters</a:t>
            </a:r>
          </a:p>
          <a:p>
            <a:r>
              <a:rPr lang="en-US" dirty="0">
                <a:latin typeface="Comic Sans MS" panose="030F0702030302020204" pitchFamily="66" charset="0"/>
              </a:rPr>
              <a:t>What can be passed</a:t>
            </a:r>
          </a:p>
          <a:p>
            <a:r>
              <a:rPr lang="en-US" dirty="0">
                <a:latin typeface="Comic Sans MS" panose="030F0702030302020204" pitchFamily="66" charset="0"/>
              </a:rPr>
              <a:t>to a method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29649-11D6-42D4-91D3-785283C71022}"/>
              </a:ext>
            </a:extLst>
          </p:cNvPr>
          <p:cNvSpPr/>
          <p:nvPr/>
        </p:nvSpPr>
        <p:spPr>
          <a:xfrm>
            <a:off x="2069432" y="3164305"/>
            <a:ext cx="7555831" cy="541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F8F003-EDD0-4E46-8932-E77F52015353}"/>
              </a:ext>
            </a:extLst>
          </p:cNvPr>
          <p:cNvSpPr/>
          <p:nvPr/>
        </p:nvSpPr>
        <p:spPr>
          <a:xfrm>
            <a:off x="733927" y="1648826"/>
            <a:ext cx="2876014" cy="10582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3229E-C12C-4E01-BD8C-D4E68C86134B}"/>
              </a:ext>
            </a:extLst>
          </p:cNvPr>
          <p:cNvSpPr txBox="1"/>
          <p:nvPr/>
        </p:nvSpPr>
        <p:spPr>
          <a:xfrm>
            <a:off x="838200" y="1692944"/>
            <a:ext cx="2645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Method Signature</a:t>
            </a:r>
          </a:p>
          <a:p>
            <a:r>
              <a:rPr lang="en-US" dirty="0">
                <a:latin typeface="Comic Sans MS" panose="030F0702030302020204" pitchFamily="66" charset="0"/>
              </a:rPr>
              <a:t>How we uniquely</a:t>
            </a:r>
          </a:p>
          <a:p>
            <a:r>
              <a:rPr lang="en-US" dirty="0">
                <a:latin typeface="Comic Sans MS" panose="030F0702030302020204" pitchFamily="66" charset="0"/>
              </a:rPr>
              <a:t>identify every method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2EF4F5-9B70-4EB3-89EF-04EB01EE6653}"/>
              </a:ext>
            </a:extLst>
          </p:cNvPr>
          <p:cNvSpPr/>
          <p:nvPr/>
        </p:nvSpPr>
        <p:spPr>
          <a:xfrm>
            <a:off x="2144797" y="3248526"/>
            <a:ext cx="1055604" cy="38545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53CB0-90FD-4638-8533-C40FA06029C2}"/>
              </a:ext>
            </a:extLst>
          </p:cNvPr>
          <p:cNvSpPr/>
          <p:nvPr/>
        </p:nvSpPr>
        <p:spPr>
          <a:xfrm>
            <a:off x="4936240" y="1648826"/>
            <a:ext cx="2831052" cy="10582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57D34-76CD-4045-B8BE-BD827B7A0065}"/>
              </a:ext>
            </a:extLst>
          </p:cNvPr>
          <p:cNvSpPr/>
          <p:nvPr/>
        </p:nvSpPr>
        <p:spPr>
          <a:xfrm>
            <a:off x="9109599" y="1620751"/>
            <a:ext cx="2480656" cy="105827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E207A8-0B1D-4388-B568-D66F41864AE9}"/>
              </a:ext>
            </a:extLst>
          </p:cNvPr>
          <p:cNvSpPr/>
          <p:nvPr/>
        </p:nvSpPr>
        <p:spPr>
          <a:xfrm>
            <a:off x="360428" y="5203244"/>
            <a:ext cx="2023311" cy="105827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983C0-EE7B-4D98-A9C4-26DFCF12363E}"/>
              </a:ext>
            </a:extLst>
          </p:cNvPr>
          <p:cNvSpPr txBox="1"/>
          <p:nvPr/>
        </p:nvSpPr>
        <p:spPr>
          <a:xfrm>
            <a:off x="9172605" y="1716300"/>
            <a:ext cx="2417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Static Declaration</a:t>
            </a:r>
          </a:p>
          <a:p>
            <a:r>
              <a:rPr lang="en-US" dirty="0">
                <a:latin typeface="Comic Sans MS" panose="030F0702030302020204" pitchFamily="66" charset="0"/>
              </a:rPr>
              <a:t>Indicate if a method</a:t>
            </a:r>
          </a:p>
          <a:p>
            <a:r>
              <a:rPr lang="en-US" dirty="0">
                <a:latin typeface="Comic Sans MS" panose="030F0702030302020204" pitchFamily="66" charset="0"/>
              </a:rPr>
              <a:t>is static or not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7DCDFE-D83F-4B13-9DD9-35238D643426}"/>
              </a:ext>
            </a:extLst>
          </p:cNvPr>
          <p:cNvSpPr/>
          <p:nvPr/>
        </p:nvSpPr>
        <p:spPr>
          <a:xfrm>
            <a:off x="3286372" y="3248525"/>
            <a:ext cx="1016224" cy="38946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612254-93F5-49E3-9CDE-6CE1948933CC}"/>
              </a:ext>
            </a:extLst>
          </p:cNvPr>
          <p:cNvSpPr/>
          <p:nvPr/>
        </p:nvSpPr>
        <p:spPr>
          <a:xfrm>
            <a:off x="4388568" y="3244517"/>
            <a:ext cx="1230180" cy="38946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372F08-9E53-4071-A165-DACD2C830B7F}"/>
              </a:ext>
            </a:extLst>
          </p:cNvPr>
          <p:cNvSpPr/>
          <p:nvPr/>
        </p:nvSpPr>
        <p:spPr>
          <a:xfrm>
            <a:off x="5690763" y="3244516"/>
            <a:ext cx="1230180" cy="38946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7DB648-284C-48B4-A78E-38ED3F8BC95A}"/>
              </a:ext>
            </a:extLst>
          </p:cNvPr>
          <p:cNvSpPr/>
          <p:nvPr/>
        </p:nvSpPr>
        <p:spPr>
          <a:xfrm>
            <a:off x="3286372" y="5203244"/>
            <a:ext cx="2023311" cy="105827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CBBC4B-AD62-48F0-9631-1AC454F59FAD}"/>
              </a:ext>
            </a:extLst>
          </p:cNvPr>
          <p:cNvSpPr/>
          <p:nvPr/>
        </p:nvSpPr>
        <p:spPr>
          <a:xfrm>
            <a:off x="6030140" y="5193800"/>
            <a:ext cx="2408168" cy="105827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E53D23-36D1-4142-9286-97BA4CF47D86}"/>
              </a:ext>
            </a:extLst>
          </p:cNvPr>
          <p:cNvSpPr/>
          <p:nvPr/>
        </p:nvSpPr>
        <p:spPr>
          <a:xfrm>
            <a:off x="6992957" y="3244515"/>
            <a:ext cx="2418347" cy="38946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21A160-60C1-4DEE-8FEB-7CBB43965D7B}"/>
              </a:ext>
            </a:extLst>
          </p:cNvPr>
          <p:cNvSpPr/>
          <p:nvPr/>
        </p:nvSpPr>
        <p:spPr>
          <a:xfrm>
            <a:off x="8982041" y="5193800"/>
            <a:ext cx="2408168" cy="105827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8226343-594B-465D-867E-515D68862DFC}"/>
              </a:ext>
            </a:extLst>
          </p:cNvPr>
          <p:cNvSpPr/>
          <p:nvPr/>
        </p:nvSpPr>
        <p:spPr>
          <a:xfrm>
            <a:off x="1888889" y="3188368"/>
            <a:ext cx="8157479" cy="1467853"/>
          </a:xfrm>
          <a:custGeom>
            <a:avLst/>
            <a:gdLst>
              <a:gd name="connsiteX0" fmla="*/ 1732616 w 8157479"/>
              <a:gd name="connsiteY0" fmla="*/ 1395664 h 1467853"/>
              <a:gd name="connsiteX1" fmla="*/ 926500 w 8157479"/>
              <a:gd name="connsiteY1" fmla="*/ 1383632 h 1467853"/>
              <a:gd name="connsiteX2" fmla="*/ 878374 w 8157479"/>
              <a:gd name="connsiteY2" fmla="*/ 1371600 h 1467853"/>
              <a:gd name="connsiteX3" fmla="*/ 733995 w 8157479"/>
              <a:gd name="connsiteY3" fmla="*/ 1359569 h 1467853"/>
              <a:gd name="connsiteX4" fmla="*/ 120385 w 8157479"/>
              <a:gd name="connsiteY4" fmla="*/ 1335506 h 1467853"/>
              <a:gd name="connsiteX5" fmla="*/ 60227 w 8157479"/>
              <a:gd name="connsiteY5" fmla="*/ 1275348 h 1467853"/>
              <a:gd name="connsiteX6" fmla="*/ 24132 w 8157479"/>
              <a:gd name="connsiteY6" fmla="*/ 1251285 h 1467853"/>
              <a:gd name="connsiteX7" fmla="*/ 12100 w 8157479"/>
              <a:gd name="connsiteY7" fmla="*/ 1203158 h 1467853"/>
              <a:gd name="connsiteX8" fmla="*/ 69 w 8157479"/>
              <a:gd name="connsiteY8" fmla="*/ 1167064 h 1467853"/>
              <a:gd name="connsiteX9" fmla="*/ 48195 w 8157479"/>
              <a:gd name="connsiteY9" fmla="*/ 974558 h 1467853"/>
              <a:gd name="connsiteX10" fmla="*/ 60227 w 8157479"/>
              <a:gd name="connsiteY10" fmla="*/ 938464 h 1467853"/>
              <a:gd name="connsiteX11" fmla="*/ 132416 w 8157479"/>
              <a:gd name="connsiteY11" fmla="*/ 842211 h 1467853"/>
              <a:gd name="connsiteX12" fmla="*/ 180543 w 8157479"/>
              <a:gd name="connsiteY12" fmla="*/ 782053 h 1467853"/>
              <a:gd name="connsiteX13" fmla="*/ 252732 w 8157479"/>
              <a:gd name="connsiteY13" fmla="*/ 733927 h 1467853"/>
              <a:gd name="connsiteX14" fmla="*/ 288827 w 8157479"/>
              <a:gd name="connsiteY14" fmla="*/ 709864 h 1467853"/>
              <a:gd name="connsiteX15" fmla="*/ 312890 w 8157479"/>
              <a:gd name="connsiteY15" fmla="*/ 685800 h 1467853"/>
              <a:gd name="connsiteX16" fmla="*/ 481332 w 8157479"/>
              <a:gd name="connsiteY16" fmla="*/ 649706 h 1467853"/>
              <a:gd name="connsiteX17" fmla="*/ 517427 w 8157479"/>
              <a:gd name="connsiteY17" fmla="*/ 637674 h 1467853"/>
              <a:gd name="connsiteX18" fmla="*/ 902437 w 8157479"/>
              <a:gd name="connsiteY18" fmla="*/ 613611 h 1467853"/>
              <a:gd name="connsiteX19" fmla="*/ 938532 w 8157479"/>
              <a:gd name="connsiteY19" fmla="*/ 601579 h 1467853"/>
              <a:gd name="connsiteX20" fmla="*/ 1708553 w 8157479"/>
              <a:gd name="connsiteY20" fmla="*/ 577516 h 1467853"/>
              <a:gd name="connsiteX21" fmla="*/ 1876995 w 8157479"/>
              <a:gd name="connsiteY21" fmla="*/ 589548 h 1467853"/>
              <a:gd name="connsiteX22" fmla="*/ 1925122 w 8157479"/>
              <a:gd name="connsiteY22" fmla="*/ 601579 h 1467853"/>
              <a:gd name="connsiteX23" fmla="*/ 2081532 w 8157479"/>
              <a:gd name="connsiteY23" fmla="*/ 613611 h 1467853"/>
              <a:gd name="connsiteX24" fmla="*/ 2731237 w 8157479"/>
              <a:gd name="connsiteY24" fmla="*/ 637674 h 1467853"/>
              <a:gd name="connsiteX25" fmla="*/ 5269900 w 8157479"/>
              <a:gd name="connsiteY25" fmla="*/ 637674 h 1467853"/>
              <a:gd name="connsiteX26" fmla="*/ 5354122 w 8157479"/>
              <a:gd name="connsiteY26" fmla="*/ 625643 h 1467853"/>
              <a:gd name="connsiteX27" fmla="*/ 5606785 w 8157479"/>
              <a:gd name="connsiteY27" fmla="*/ 613611 h 1467853"/>
              <a:gd name="connsiteX28" fmla="*/ 6376806 w 8157479"/>
              <a:gd name="connsiteY28" fmla="*/ 601579 h 1467853"/>
              <a:gd name="connsiteX29" fmla="*/ 7098700 w 8157479"/>
              <a:gd name="connsiteY29" fmla="*/ 601579 h 1467853"/>
              <a:gd name="connsiteX30" fmla="*/ 7760437 w 8157479"/>
              <a:gd name="connsiteY30" fmla="*/ 589548 h 1467853"/>
              <a:gd name="connsiteX31" fmla="*/ 7796532 w 8157479"/>
              <a:gd name="connsiteY31" fmla="*/ 577516 h 1467853"/>
              <a:gd name="connsiteX32" fmla="*/ 7796532 w 8157479"/>
              <a:gd name="connsiteY32" fmla="*/ 493295 h 1467853"/>
              <a:gd name="connsiteX33" fmla="*/ 7760437 w 8157479"/>
              <a:gd name="connsiteY33" fmla="*/ 469232 h 1467853"/>
              <a:gd name="connsiteX34" fmla="*/ 7784500 w 8157479"/>
              <a:gd name="connsiteY34" fmla="*/ 96253 h 1467853"/>
              <a:gd name="connsiteX35" fmla="*/ 7820595 w 8157479"/>
              <a:gd name="connsiteY35" fmla="*/ 24064 h 1467853"/>
              <a:gd name="connsiteX36" fmla="*/ 7892785 w 8157479"/>
              <a:gd name="connsiteY36" fmla="*/ 0 h 1467853"/>
              <a:gd name="connsiteX37" fmla="*/ 8001069 w 8157479"/>
              <a:gd name="connsiteY37" fmla="*/ 24064 h 1467853"/>
              <a:gd name="connsiteX38" fmla="*/ 8097322 w 8157479"/>
              <a:gd name="connsiteY38" fmla="*/ 96253 h 1467853"/>
              <a:gd name="connsiteX39" fmla="*/ 8133416 w 8157479"/>
              <a:gd name="connsiteY39" fmla="*/ 360948 h 1467853"/>
              <a:gd name="connsiteX40" fmla="*/ 8133416 w 8157479"/>
              <a:gd name="connsiteY40" fmla="*/ 709864 h 1467853"/>
              <a:gd name="connsiteX41" fmla="*/ 8157479 w 8157479"/>
              <a:gd name="connsiteY41" fmla="*/ 782053 h 1467853"/>
              <a:gd name="connsiteX42" fmla="*/ 8145448 w 8157479"/>
              <a:gd name="connsiteY42" fmla="*/ 950495 h 1467853"/>
              <a:gd name="connsiteX43" fmla="*/ 8121385 w 8157479"/>
              <a:gd name="connsiteY43" fmla="*/ 1022685 h 1467853"/>
              <a:gd name="connsiteX44" fmla="*/ 8097322 w 8157479"/>
              <a:gd name="connsiteY44" fmla="*/ 1118937 h 1467853"/>
              <a:gd name="connsiteX45" fmla="*/ 8073258 w 8157479"/>
              <a:gd name="connsiteY45" fmla="*/ 1191127 h 1467853"/>
              <a:gd name="connsiteX46" fmla="*/ 8061227 w 8157479"/>
              <a:gd name="connsiteY46" fmla="*/ 1227221 h 1467853"/>
              <a:gd name="connsiteX47" fmla="*/ 8037164 w 8157479"/>
              <a:gd name="connsiteY47" fmla="*/ 1251285 h 1467853"/>
              <a:gd name="connsiteX48" fmla="*/ 8001069 w 8157479"/>
              <a:gd name="connsiteY48" fmla="*/ 1311443 h 1467853"/>
              <a:gd name="connsiteX49" fmla="*/ 7977006 w 8157479"/>
              <a:gd name="connsiteY49" fmla="*/ 1347537 h 1467853"/>
              <a:gd name="connsiteX50" fmla="*/ 7940911 w 8157479"/>
              <a:gd name="connsiteY50" fmla="*/ 1359569 h 1467853"/>
              <a:gd name="connsiteX51" fmla="*/ 7904816 w 8157479"/>
              <a:gd name="connsiteY51" fmla="*/ 1383632 h 1467853"/>
              <a:gd name="connsiteX52" fmla="*/ 7868722 w 8157479"/>
              <a:gd name="connsiteY52" fmla="*/ 1395664 h 1467853"/>
              <a:gd name="connsiteX53" fmla="*/ 7760437 w 8157479"/>
              <a:gd name="connsiteY53" fmla="*/ 1455821 h 1467853"/>
              <a:gd name="connsiteX54" fmla="*/ 7676216 w 8157479"/>
              <a:gd name="connsiteY54" fmla="*/ 1467853 h 1467853"/>
              <a:gd name="connsiteX55" fmla="*/ 7267143 w 8157479"/>
              <a:gd name="connsiteY55" fmla="*/ 1455821 h 1467853"/>
              <a:gd name="connsiteX56" fmla="*/ 7122764 w 8157479"/>
              <a:gd name="connsiteY56" fmla="*/ 1443790 h 1467853"/>
              <a:gd name="connsiteX57" fmla="*/ 7086669 w 8157479"/>
              <a:gd name="connsiteY57" fmla="*/ 1431758 h 1467853"/>
              <a:gd name="connsiteX58" fmla="*/ 6846037 w 8157479"/>
              <a:gd name="connsiteY58" fmla="*/ 1419727 h 1467853"/>
              <a:gd name="connsiteX59" fmla="*/ 6713690 w 8157479"/>
              <a:gd name="connsiteY59" fmla="*/ 1395664 h 1467853"/>
              <a:gd name="connsiteX60" fmla="*/ 6448995 w 8157479"/>
              <a:gd name="connsiteY60" fmla="*/ 1383632 h 1467853"/>
              <a:gd name="connsiteX61" fmla="*/ 6328679 w 8157479"/>
              <a:gd name="connsiteY61" fmla="*/ 1359569 h 1467853"/>
              <a:gd name="connsiteX62" fmla="*/ 6292585 w 8157479"/>
              <a:gd name="connsiteY62" fmla="*/ 1347537 h 1467853"/>
              <a:gd name="connsiteX63" fmla="*/ 5185679 w 8157479"/>
              <a:gd name="connsiteY63" fmla="*/ 1335506 h 1467853"/>
              <a:gd name="connsiteX64" fmla="*/ 4993174 w 8157479"/>
              <a:gd name="connsiteY64" fmla="*/ 1323474 h 1467853"/>
              <a:gd name="connsiteX65" fmla="*/ 4920985 w 8157479"/>
              <a:gd name="connsiteY65" fmla="*/ 1311443 h 1467853"/>
              <a:gd name="connsiteX66" fmla="*/ 4415658 w 8157479"/>
              <a:gd name="connsiteY66" fmla="*/ 1323474 h 1467853"/>
              <a:gd name="connsiteX67" fmla="*/ 3982522 w 8157479"/>
              <a:gd name="connsiteY67" fmla="*/ 1347537 h 1467853"/>
              <a:gd name="connsiteX68" fmla="*/ 3741890 w 8157479"/>
              <a:gd name="connsiteY68" fmla="*/ 1359569 h 1467853"/>
              <a:gd name="connsiteX69" fmla="*/ 3368911 w 8157479"/>
              <a:gd name="connsiteY69" fmla="*/ 1383632 h 1467853"/>
              <a:gd name="connsiteX70" fmla="*/ 3200469 w 8157479"/>
              <a:gd name="connsiteY70" fmla="*/ 1395664 h 1467853"/>
              <a:gd name="connsiteX71" fmla="*/ 2923743 w 8157479"/>
              <a:gd name="connsiteY71" fmla="*/ 1407695 h 1467853"/>
              <a:gd name="connsiteX72" fmla="*/ 2466543 w 8157479"/>
              <a:gd name="connsiteY72" fmla="*/ 1443790 h 1467853"/>
              <a:gd name="connsiteX73" fmla="*/ 2117627 w 8157479"/>
              <a:gd name="connsiteY73" fmla="*/ 1455821 h 1467853"/>
              <a:gd name="connsiteX74" fmla="*/ 2033406 w 8157479"/>
              <a:gd name="connsiteY74" fmla="*/ 1443790 h 1467853"/>
              <a:gd name="connsiteX75" fmla="*/ 1997311 w 8157479"/>
              <a:gd name="connsiteY75" fmla="*/ 1431758 h 1467853"/>
              <a:gd name="connsiteX76" fmla="*/ 1913090 w 8157479"/>
              <a:gd name="connsiteY76" fmla="*/ 1419727 h 1467853"/>
              <a:gd name="connsiteX77" fmla="*/ 1876995 w 8157479"/>
              <a:gd name="connsiteY77" fmla="*/ 1407695 h 1467853"/>
              <a:gd name="connsiteX78" fmla="*/ 1732616 w 8157479"/>
              <a:gd name="connsiteY78" fmla="*/ 1395664 h 146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8157479" h="1467853">
                <a:moveTo>
                  <a:pt x="1732616" y="1395664"/>
                </a:moveTo>
                <a:cubicBezTo>
                  <a:pt x="1574200" y="1391654"/>
                  <a:pt x="1195129" y="1391199"/>
                  <a:pt x="926500" y="1383632"/>
                </a:cubicBezTo>
                <a:cubicBezTo>
                  <a:pt x="909971" y="1383166"/>
                  <a:pt x="894782" y="1373651"/>
                  <a:pt x="878374" y="1371600"/>
                </a:cubicBezTo>
                <a:cubicBezTo>
                  <a:pt x="830454" y="1365610"/>
                  <a:pt x="782233" y="1361866"/>
                  <a:pt x="733995" y="1359569"/>
                </a:cubicBezTo>
                <a:lnTo>
                  <a:pt x="120385" y="1335506"/>
                </a:lnTo>
                <a:cubicBezTo>
                  <a:pt x="24132" y="1271338"/>
                  <a:pt x="140438" y="1355559"/>
                  <a:pt x="60227" y="1275348"/>
                </a:cubicBezTo>
                <a:cubicBezTo>
                  <a:pt x="50002" y="1265123"/>
                  <a:pt x="36164" y="1259306"/>
                  <a:pt x="24132" y="1251285"/>
                </a:cubicBezTo>
                <a:cubicBezTo>
                  <a:pt x="20121" y="1235243"/>
                  <a:pt x="16643" y="1219058"/>
                  <a:pt x="12100" y="1203158"/>
                </a:cubicBezTo>
                <a:cubicBezTo>
                  <a:pt x="8616" y="1190964"/>
                  <a:pt x="-904" y="1179709"/>
                  <a:pt x="69" y="1167064"/>
                </a:cubicBezTo>
                <a:cubicBezTo>
                  <a:pt x="5877" y="1091569"/>
                  <a:pt x="25605" y="1042327"/>
                  <a:pt x="48195" y="974558"/>
                </a:cubicBezTo>
                <a:cubicBezTo>
                  <a:pt x="52206" y="962527"/>
                  <a:pt x="51260" y="947432"/>
                  <a:pt x="60227" y="938464"/>
                </a:cubicBezTo>
                <a:cubicBezTo>
                  <a:pt x="104739" y="893950"/>
                  <a:pt x="77998" y="923838"/>
                  <a:pt x="132416" y="842211"/>
                </a:cubicBezTo>
                <a:cubicBezTo>
                  <a:pt x="148204" y="818529"/>
                  <a:pt x="157681" y="799199"/>
                  <a:pt x="180543" y="782053"/>
                </a:cubicBezTo>
                <a:cubicBezTo>
                  <a:pt x="203679" y="764701"/>
                  <a:pt x="228669" y="749969"/>
                  <a:pt x="252732" y="733927"/>
                </a:cubicBezTo>
                <a:cubicBezTo>
                  <a:pt x="264764" y="725906"/>
                  <a:pt x="278602" y="720089"/>
                  <a:pt x="288827" y="709864"/>
                </a:cubicBezTo>
                <a:cubicBezTo>
                  <a:pt x="296848" y="701843"/>
                  <a:pt x="302744" y="690873"/>
                  <a:pt x="312890" y="685800"/>
                </a:cubicBezTo>
                <a:cubicBezTo>
                  <a:pt x="370036" y="657227"/>
                  <a:pt x="418190" y="657598"/>
                  <a:pt x="481332" y="649706"/>
                </a:cubicBezTo>
                <a:cubicBezTo>
                  <a:pt x="493364" y="645695"/>
                  <a:pt x="504791" y="638757"/>
                  <a:pt x="517427" y="637674"/>
                </a:cubicBezTo>
                <a:cubicBezTo>
                  <a:pt x="645544" y="626692"/>
                  <a:pt x="902437" y="613611"/>
                  <a:pt x="902437" y="613611"/>
                </a:cubicBezTo>
                <a:cubicBezTo>
                  <a:pt x="914469" y="609600"/>
                  <a:pt x="926228" y="604655"/>
                  <a:pt x="938532" y="601579"/>
                </a:cubicBezTo>
                <a:cubicBezTo>
                  <a:pt x="1168046" y="544201"/>
                  <a:pt x="1703887" y="577595"/>
                  <a:pt x="1708553" y="577516"/>
                </a:cubicBezTo>
                <a:cubicBezTo>
                  <a:pt x="1764700" y="581527"/>
                  <a:pt x="1821049" y="583332"/>
                  <a:pt x="1876995" y="589548"/>
                </a:cubicBezTo>
                <a:cubicBezTo>
                  <a:pt x="1893430" y="591374"/>
                  <a:pt x="1908699" y="599647"/>
                  <a:pt x="1925122" y="601579"/>
                </a:cubicBezTo>
                <a:cubicBezTo>
                  <a:pt x="1977055" y="607689"/>
                  <a:pt x="2029350" y="610244"/>
                  <a:pt x="2081532" y="613611"/>
                </a:cubicBezTo>
                <a:cubicBezTo>
                  <a:pt x="2354322" y="631211"/>
                  <a:pt x="2401604" y="628518"/>
                  <a:pt x="2731237" y="637674"/>
                </a:cubicBezTo>
                <a:cubicBezTo>
                  <a:pt x="3534031" y="905279"/>
                  <a:pt x="4423716" y="645545"/>
                  <a:pt x="5269900" y="637674"/>
                </a:cubicBezTo>
                <a:cubicBezTo>
                  <a:pt x="5298258" y="637410"/>
                  <a:pt x="5325835" y="627663"/>
                  <a:pt x="5354122" y="625643"/>
                </a:cubicBezTo>
                <a:cubicBezTo>
                  <a:pt x="5438224" y="619636"/>
                  <a:pt x="5522492" y="615594"/>
                  <a:pt x="5606785" y="613611"/>
                </a:cubicBezTo>
                <a:lnTo>
                  <a:pt x="6376806" y="601579"/>
                </a:lnTo>
                <a:cubicBezTo>
                  <a:pt x="6867828" y="574301"/>
                  <a:pt x="6273549" y="601579"/>
                  <a:pt x="7098700" y="601579"/>
                </a:cubicBezTo>
                <a:cubicBezTo>
                  <a:pt x="7319315" y="601579"/>
                  <a:pt x="7539858" y="593558"/>
                  <a:pt x="7760437" y="589548"/>
                </a:cubicBezTo>
                <a:cubicBezTo>
                  <a:pt x="7772469" y="585537"/>
                  <a:pt x="7787564" y="586484"/>
                  <a:pt x="7796532" y="577516"/>
                </a:cubicBezTo>
                <a:cubicBezTo>
                  <a:pt x="7816015" y="558033"/>
                  <a:pt x="7808744" y="511612"/>
                  <a:pt x="7796532" y="493295"/>
                </a:cubicBezTo>
                <a:cubicBezTo>
                  <a:pt x="7788511" y="481263"/>
                  <a:pt x="7772469" y="477253"/>
                  <a:pt x="7760437" y="469232"/>
                </a:cubicBezTo>
                <a:cubicBezTo>
                  <a:pt x="7765716" y="331981"/>
                  <a:pt x="7753483" y="220324"/>
                  <a:pt x="7784500" y="96253"/>
                </a:cubicBezTo>
                <a:cubicBezTo>
                  <a:pt x="7789113" y="77800"/>
                  <a:pt x="7803169" y="34955"/>
                  <a:pt x="7820595" y="24064"/>
                </a:cubicBezTo>
                <a:cubicBezTo>
                  <a:pt x="7842105" y="10621"/>
                  <a:pt x="7892785" y="0"/>
                  <a:pt x="7892785" y="0"/>
                </a:cubicBezTo>
                <a:cubicBezTo>
                  <a:pt x="7912374" y="3265"/>
                  <a:pt x="7975681" y="9959"/>
                  <a:pt x="8001069" y="24064"/>
                </a:cubicBezTo>
                <a:cubicBezTo>
                  <a:pt x="8062288" y="58075"/>
                  <a:pt x="8060813" y="59746"/>
                  <a:pt x="8097322" y="96253"/>
                </a:cubicBezTo>
                <a:cubicBezTo>
                  <a:pt x="8141716" y="229437"/>
                  <a:pt x="8119803" y="143127"/>
                  <a:pt x="8133416" y="360948"/>
                </a:cubicBezTo>
                <a:cubicBezTo>
                  <a:pt x="8121756" y="512540"/>
                  <a:pt x="8111605" y="549913"/>
                  <a:pt x="8133416" y="709864"/>
                </a:cubicBezTo>
                <a:cubicBezTo>
                  <a:pt x="8136843" y="734996"/>
                  <a:pt x="8157479" y="782053"/>
                  <a:pt x="8157479" y="782053"/>
                </a:cubicBezTo>
                <a:cubicBezTo>
                  <a:pt x="8153469" y="838200"/>
                  <a:pt x="8153798" y="894827"/>
                  <a:pt x="8145448" y="950495"/>
                </a:cubicBezTo>
                <a:cubicBezTo>
                  <a:pt x="8141685" y="975579"/>
                  <a:pt x="8127537" y="998077"/>
                  <a:pt x="8121385" y="1022685"/>
                </a:cubicBezTo>
                <a:cubicBezTo>
                  <a:pt x="8113364" y="1054769"/>
                  <a:pt x="8107780" y="1087563"/>
                  <a:pt x="8097322" y="1118937"/>
                </a:cubicBezTo>
                <a:lnTo>
                  <a:pt x="8073258" y="1191127"/>
                </a:lnTo>
                <a:cubicBezTo>
                  <a:pt x="8069248" y="1203158"/>
                  <a:pt x="8070194" y="1218253"/>
                  <a:pt x="8061227" y="1227221"/>
                </a:cubicBezTo>
                <a:lnTo>
                  <a:pt x="8037164" y="1251285"/>
                </a:lnTo>
                <a:cubicBezTo>
                  <a:pt x="8016269" y="1313966"/>
                  <a:pt x="8038818" y="1264256"/>
                  <a:pt x="8001069" y="1311443"/>
                </a:cubicBezTo>
                <a:cubicBezTo>
                  <a:pt x="7992036" y="1322734"/>
                  <a:pt x="7988297" y="1338504"/>
                  <a:pt x="7977006" y="1347537"/>
                </a:cubicBezTo>
                <a:cubicBezTo>
                  <a:pt x="7967103" y="1355460"/>
                  <a:pt x="7952255" y="1353897"/>
                  <a:pt x="7940911" y="1359569"/>
                </a:cubicBezTo>
                <a:cubicBezTo>
                  <a:pt x="7927977" y="1366036"/>
                  <a:pt x="7917750" y="1377165"/>
                  <a:pt x="7904816" y="1383632"/>
                </a:cubicBezTo>
                <a:cubicBezTo>
                  <a:pt x="7893473" y="1389304"/>
                  <a:pt x="7879808" y="1389505"/>
                  <a:pt x="7868722" y="1395664"/>
                </a:cubicBezTo>
                <a:cubicBezTo>
                  <a:pt x="7814446" y="1425818"/>
                  <a:pt x="7811485" y="1445611"/>
                  <a:pt x="7760437" y="1455821"/>
                </a:cubicBezTo>
                <a:cubicBezTo>
                  <a:pt x="7732629" y="1461383"/>
                  <a:pt x="7704290" y="1463842"/>
                  <a:pt x="7676216" y="1467853"/>
                </a:cubicBezTo>
                <a:lnTo>
                  <a:pt x="7267143" y="1455821"/>
                </a:lnTo>
                <a:cubicBezTo>
                  <a:pt x="7218895" y="1453723"/>
                  <a:pt x="7170634" y="1450173"/>
                  <a:pt x="7122764" y="1443790"/>
                </a:cubicBezTo>
                <a:cubicBezTo>
                  <a:pt x="7110193" y="1442114"/>
                  <a:pt x="7099304" y="1432857"/>
                  <a:pt x="7086669" y="1431758"/>
                </a:cubicBezTo>
                <a:cubicBezTo>
                  <a:pt x="7006660" y="1424801"/>
                  <a:pt x="6926248" y="1423737"/>
                  <a:pt x="6846037" y="1419727"/>
                </a:cubicBezTo>
                <a:cubicBezTo>
                  <a:pt x="6788605" y="1400582"/>
                  <a:pt x="6798723" y="1401333"/>
                  <a:pt x="6713690" y="1395664"/>
                </a:cubicBezTo>
                <a:cubicBezTo>
                  <a:pt x="6625563" y="1389789"/>
                  <a:pt x="6537227" y="1387643"/>
                  <a:pt x="6448995" y="1383632"/>
                </a:cubicBezTo>
                <a:cubicBezTo>
                  <a:pt x="6257257" y="1335696"/>
                  <a:pt x="6594135" y="1418559"/>
                  <a:pt x="6328679" y="1359569"/>
                </a:cubicBezTo>
                <a:cubicBezTo>
                  <a:pt x="6316299" y="1356818"/>
                  <a:pt x="6305264" y="1347804"/>
                  <a:pt x="6292585" y="1347537"/>
                </a:cubicBezTo>
                <a:cubicBezTo>
                  <a:pt x="5923676" y="1339771"/>
                  <a:pt x="5554648" y="1339516"/>
                  <a:pt x="5185679" y="1335506"/>
                </a:cubicBezTo>
                <a:cubicBezTo>
                  <a:pt x="5121511" y="1331495"/>
                  <a:pt x="5057204" y="1329295"/>
                  <a:pt x="4993174" y="1323474"/>
                </a:cubicBezTo>
                <a:cubicBezTo>
                  <a:pt x="4968879" y="1321265"/>
                  <a:pt x="4945380" y="1311443"/>
                  <a:pt x="4920985" y="1311443"/>
                </a:cubicBezTo>
                <a:cubicBezTo>
                  <a:pt x="4752495" y="1311443"/>
                  <a:pt x="4584100" y="1319464"/>
                  <a:pt x="4415658" y="1323474"/>
                </a:cubicBezTo>
                <a:lnTo>
                  <a:pt x="3982522" y="1347537"/>
                </a:lnTo>
                <a:lnTo>
                  <a:pt x="3741890" y="1359569"/>
                </a:lnTo>
                <a:cubicBezTo>
                  <a:pt x="3523319" y="1383854"/>
                  <a:pt x="3724617" y="1363870"/>
                  <a:pt x="3368911" y="1383632"/>
                </a:cubicBezTo>
                <a:cubicBezTo>
                  <a:pt x="3312707" y="1386755"/>
                  <a:pt x="3256677" y="1392626"/>
                  <a:pt x="3200469" y="1395664"/>
                </a:cubicBezTo>
                <a:cubicBezTo>
                  <a:pt x="3108274" y="1400647"/>
                  <a:pt x="3015985" y="1403685"/>
                  <a:pt x="2923743" y="1407695"/>
                </a:cubicBezTo>
                <a:cubicBezTo>
                  <a:pt x="2743732" y="1443698"/>
                  <a:pt x="2818111" y="1431668"/>
                  <a:pt x="2466543" y="1443790"/>
                </a:cubicBezTo>
                <a:lnTo>
                  <a:pt x="2117627" y="1455821"/>
                </a:lnTo>
                <a:cubicBezTo>
                  <a:pt x="2089553" y="1451811"/>
                  <a:pt x="2061214" y="1449352"/>
                  <a:pt x="2033406" y="1443790"/>
                </a:cubicBezTo>
                <a:cubicBezTo>
                  <a:pt x="2020970" y="1441303"/>
                  <a:pt x="2009747" y="1434245"/>
                  <a:pt x="1997311" y="1431758"/>
                </a:cubicBezTo>
                <a:cubicBezTo>
                  <a:pt x="1969503" y="1426196"/>
                  <a:pt x="1941164" y="1423737"/>
                  <a:pt x="1913090" y="1419727"/>
                </a:cubicBezTo>
                <a:cubicBezTo>
                  <a:pt x="1901058" y="1415716"/>
                  <a:pt x="1889376" y="1410446"/>
                  <a:pt x="1876995" y="1407695"/>
                </a:cubicBezTo>
                <a:cubicBezTo>
                  <a:pt x="1816922" y="1394345"/>
                  <a:pt x="1891032" y="1399674"/>
                  <a:pt x="1732616" y="1395664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C8F26E-B5C4-4208-8498-716B7E4FD08C}"/>
              </a:ext>
            </a:extLst>
          </p:cNvPr>
          <p:cNvCxnSpPr>
            <a:stCxn id="26" idx="0"/>
            <a:endCxn id="27" idx="51"/>
          </p:cNvCxnSpPr>
          <p:nvPr/>
        </p:nvCxnSpPr>
        <p:spPr>
          <a:xfrm flipH="1" flipV="1">
            <a:off x="9793705" y="4572000"/>
            <a:ext cx="392420" cy="62180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C2E463-7180-4D09-8C52-370F7D9745E1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7234224" y="3633978"/>
            <a:ext cx="967907" cy="1559822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E3F405-BEA1-499C-9CEE-2F49FB25D6B4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V="1">
            <a:off x="4298028" y="3633979"/>
            <a:ext cx="2007825" cy="156926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54605F-8917-4336-8A3F-CDE74C681EEC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rot="5400000">
            <a:off x="6787458" y="-313944"/>
            <a:ext cx="569496" cy="6555443"/>
          </a:xfrm>
          <a:prstGeom prst="bentConnector3">
            <a:avLst/>
          </a:prstGeom>
          <a:ln w="76200">
            <a:solidFill>
              <a:srgbClr val="FFFF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DD0432A-CD8C-4180-A2C3-6804D4E04EF5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rot="5400000">
            <a:off x="4241472" y="1138232"/>
            <a:ext cx="541422" cy="3679167"/>
          </a:xfrm>
          <a:prstGeom prst="bentConnector3">
            <a:avLst>
              <a:gd name="adj1" fmla="val 30000"/>
            </a:avLst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517F799-FC07-4F2B-BF7C-BF855C54DC1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5400000">
            <a:off x="1756727" y="3019809"/>
            <a:ext cx="727912" cy="102502"/>
          </a:xfrm>
          <a:prstGeom prst="bentConnector4">
            <a:avLst>
              <a:gd name="adj1" fmla="val 31405"/>
              <a:gd name="adj2" fmla="val 733846"/>
            </a:avLst>
          </a:prstGeom>
          <a:ln w="762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6DB39EF-8E15-4921-AD10-51D839B8DC48}"/>
              </a:ext>
            </a:extLst>
          </p:cNvPr>
          <p:cNvCxnSpPr>
            <a:stCxn id="17" idx="0"/>
            <a:endCxn id="20" idx="2"/>
          </p:cNvCxnSpPr>
          <p:nvPr/>
        </p:nvCxnSpPr>
        <p:spPr>
          <a:xfrm rot="5400000" flipH="1" flipV="1">
            <a:off x="2403239" y="2602825"/>
            <a:ext cx="1569264" cy="3631574"/>
          </a:xfrm>
          <a:prstGeom prst="bentConnector3">
            <a:avLst>
              <a:gd name="adj1" fmla="val 58434"/>
            </a:avLst>
          </a:prstGeom>
          <a:ln w="76200">
            <a:solidFill>
              <a:srgbClr val="92D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3B7F3C-5356-4E19-BFCE-8DE8256893EF}"/>
              </a:ext>
            </a:extLst>
          </p:cNvPr>
          <p:cNvSpPr txBox="1"/>
          <p:nvPr/>
        </p:nvSpPr>
        <p:spPr>
          <a:xfrm>
            <a:off x="3466709" y="6285674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</a:rPr>
              <a:t>In camelCase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CD55FA-8441-404E-84AA-44541D6BA9EC}"/>
              </a:ext>
            </a:extLst>
          </p:cNvPr>
          <p:cNvSpPr txBox="1"/>
          <p:nvPr/>
        </p:nvSpPr>
        <p:spPr>
          <a:xfrm>
            <a:off x="6161639" y="6283025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</a:rPr>
              <a:t>In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latin typeface="Comic Sans MS" panose="030F0702030302020204" pitchFamily="66" charset="0"/>
              </a:rPr>
              <a:t>camelCase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AD1074-C494-40B2-9376-3A6C9FCCC0E9}"/>
              </a:ext>
            </a:extLst>
          </p:cNvPr>
          <p:cNvSpPr txBox="1"/>
          <p:nvPr/>
        </p:nvSpPr>
        <p:spPr>
          <a:xfrm>
            <a:off x="9109599" y="6291443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</a:rPr>
              <a:t>In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latin typeface="Comic Sans MS" panose="030F0702030302020204" pitchFamily="66" charset="0"/>
              </a:rPr>
              <a:t>camelCase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70181B-5311-4C25-9708-FB94847BB4D4}"/>
              </a:ext>
            </a:extLst>
          </p:cNvPr>
          <p:cNvSpPr txBox="1"/>
          <p:nvPr/>
        </p:nvSpPr>
        <p:spPr>
          <a:xfrm>
            <a:off x="9239114" y="126803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</a:rPr>
              <a:t>Optional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478FBF-83D3-4ABB-9A83-FA0C0D67B75A}"/>
              </a:ext>
            </a:extLst>
          </p:cNvPr>
          <p:cNvSpPr txBox="1"/>
          <p:nvPr/>
        </p:nvSpPr>
        <p:spPr>
          <a:xfrm>
            <a:off x="160052" y="6291443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</a:rPr>
              <a:t>Only one return type</a:t>
            </a:r>
          </a:p>
        </p:txBody>
      </p:sp>
    </p:spTree>
    <p:extLst>
      <p:ext uri="{BB962C8B-B14F-4D97-AF65-F5344CB8AC3E}">
        <p14:creationId xmlns:p14="http://schemas.microsoft.com/office/powerpoint/2010/main" val="428816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53" grpId="0"/>
      <p:bldP spid="54" grpId="0"/>
      <p:bldP spid="55" grpId="0"/>
      <p:bldP spid="58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What Access Modifier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Getters/setters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AKA accessors/mutators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We almost always want them </a:t>
            </a:r>
            <a:r>
              <a:rPr lang="en-US" dirty="0">
                <a:latin typeface="Consolas" panose="020B0609020204030204" pitchFamily="49" charset="0"/>
              </a:rPr>
              <a:t>public</a:t>
            </a:r>
          </a:p>
          <a:p>
            <a:r>
              <a:rPr lang="en-US" dirty="0">
                <a:latin typeface="Comic Sans MS" panose="030F0702030302020204" pitchFamily="66" charset="0"/>
              </a:rPr>
              <a:t>Otherwise, we generally use the most restrictive access modifier that we can reasonably use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Think of it like your house. Most people want it exclusively private within their family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Don’t make it public unless it needs to be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What is protected and (default) access modifiers?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124E88-74E9-446F-B82B-C73AC29E3B3C}"/>
              </a:ext>
            </a:extLst>
          </p:cNvPr>
          <p:cNvSpPr/>
          <p:nvPr/>
        </p:nvSpPr>
        <p:spPr>
          <a:xfrm>
            <a:off x="112294" y="96252"/>
            <a:ext cx="11983453" cy="666549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oor Open with solid fill">
            <a:extLst>
              <a:ext uri="{FF2B5EF4-FFF2-40B4-BE49-F238E27FC236}">
                <a16:creationId xmlns:a16="http://schemas.microsoft.com/office/drawing/2014/main" id="{879003A8-0994-4AB0-BD4D-299B7B055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4315" y="4615949"/>
            <a:ext cx="2005263" cy="20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Access Modifiers: Protected &amp; (default)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3516396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Protected and (default) are just other access modifiers</a:t>
            </a:r>
          </a:p>
          <a:p>
            <a:r>
              <a:rPr lang="en-US" dirty="0">
                <a:latin typeface="Comic Sans MS" panose="030F0702030302020204" pitchFamily="66" charset="0"/>
              </a:rPr>
              <a:t>(default) means that no access modifier is listed</a:t>
            </a:r>
          </a:p>
          <a:p>
            <a:r>
              <a:rPr lang="en-US" dirty="0">
                <a:latin typeface="Comic Sans MS" panose="030F0702030302020204" pitchFamily="66" charset="0"/>
              </a:rPr>
              <a:t>Okay, now, what the h*ck is a package?</a:t>
            </a:r>
          </a:p>
        </p:txBody>
      </p:sp>
      <p:pic>
        <p:nvPicPr>
          <p:cNvPr id="3074" name="Picture 2" descr="Access modifiers in java">
            <a:extLst>
              <a:ext uri="{FF2B5EF4-FFF2-40B4-BE49-F238E27FC236}">
                <a16:creationId xmlns:a16="http://schemas.microsoft.com/office/drawing/2014/main" id="{44891FE5-E83C-43EF-9233-1C6748D13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842418"/>
            <a:ext cx="5678107" cy="21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2992AA-FCD7-4262-9FD5-0A1937B1B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53101"/>
            <a:ext cx="5678107" cy="1355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C31CF-188D-44DB-96D8-5A3F2A10F38C}"/>
              </a:ext>
            </a:extLst>
          </p:cNvPr>
          <p:cNvSpPr txBox="1"/>
          <p:nvPr/>
        </p:nvSpPr>
        <p:spPr>
          <a:xfrm>
            <a:off x="6312568" y="236794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(default)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74C13-DCCE-4502-8FE7-B5B9CCB5CBBD}"/>
              </a:ext>
            </a:extLst>
          </p:cNvPr>
          <p:cNvSpPr txBox="1"/>
          <p:nvPr/>
        </p:nvSpPr>
        <p:spPr>
          <a:xfrm>
            <a:off x="6312567" y="2061633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(default)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54940-9EC1-4EEE-B926-9DEBA52B1E5C}"/>
              </a:ext>
            </a:extLst>
          </p:cNvPr>
          <p:cNvSpPr txBox="1"/>
          <p:nvPr/>
        </p:nvSpPr>
        <p:spPr>
          <a:xfrm>
            <a:off x="6062338" y="1758637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(default)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14B32B-BFC6-4045-8D76-8F0BD6E631C0}"/>
              </a:ext>
            </a:extLst>
          </p:cNvPr>
          <p:cNvSpPr/>
          <p:nvPr/>
        </p:nvSpPr>
        <p:spPr>
          <a:xfrm>
            <a:off x="112294" y="96252"/>
            <a:ext cx="11983453" cy="666549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Static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13948" cy="4077870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is static?</a:t>
            </a:r>
          </a:p>
          <a:p>
            <a:r>
              <a:rPr lang="en-US" dirty="0">
                <a:latin typeface="Comic Sans MS" panose="030F0702030302020204" pitchFamily="66" charset="0"/>
              </a:rPr>
              <a:t>One of the trickiest concepts for new students</a:t>
            </a:r>
          </a:p>
          <a:p>
            <a:r>
              <a:rPr lang="en-US" dirty="0">
                <a:latin typeface="Comic Sans MS" panose="030F0702030302020204" pitchFamily="66" charset="0"/>
              </a:rPr>
              <a:t>Personally, it took me about a year and a half to understand it</a:t>
            </a:r>
          </a:p>
          <a:p>
            <a:r>
              <a:rPr lang="en-US" dirty="0">
                <a:latin typeface="Comic Sans MS" panose="030F0702030302020204" pitchFamily="66" charset="0"/>
              </a:rPr>
              <a:t>Instance, instance, instance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6952A-80D0-44D4-8F2A-3B306397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695" y="430212"/>
            <a:ext cx="5564042" cy="279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59D81-534F-4B19-956C-70DEA669D55E}"/>
              </a:ext>
            </a:extLst>
          </p:cNvPr>
          <p:cNvSpPr txBox="1"/>
          <p:nvPr/>
        </p:nvSpPr>
        <p:spPr>
          <a:xfrm>
            <a:off x="6372628" y="131667"/>
            <a:ext cx="5618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hlinkClick r:id="rId3"/>
              </a:rPr>
              <a:t>https://docs.oracle.com/javase/7/docs/api/java/lang/Math.html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27164-CEE1-49BE-8B9A-4C0861D6A716}"/>
              </a:ext>
            </a:extLst>
          </p:cNvPr>
          <p:cNvSpPr txBox="1"/>
          <p:nvPr/>
        </p:nvSpPr>
        <p:spPr>
          <a:xfrm>
            <a:off x="8911390" y="712494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Math library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44C536-4F44-4EB2-88F1-333B4483D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628" y="3807671"/>
            <a:ext cx="4781323" cy="30503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321888-169B-4D66-B466-75FB7CA1799C}"/>
              </a:ext>
            </a:extLst>
          </p:cNvPr>
          <p:cNvSpPr txBox="1"/>
          <p:nvPr/>
        </p:nvSpPr>
        <p:spPr>
          <a:xfrm>
            <a:off x="6372628" y="3483075"/>
            <a:ext cx="5715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hlinkClick r:id="rId5"/>
              </a:rPr>
              <a:t>https://docs.oracle.com/javase/7/docs/api/java/lang/String.html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C1D52F-8723-40AE-81BF-B0025CEB7395}"/>
              </a:ext>
            </a:extLst>
          </p:cNvPr>
          <p:cNvSpPr txBox="1"/>
          <p:nvPr/>
        </p:nvSpPr>
        <p:spPr>
          <a:xfrm>
            <a:off x="8446169" y="3914768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String library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D13426-2367-452D-9712-B0C24AF0AE24}"/>
              </a:ext>
            </a:extLst>
          </p:cNvPr>
          <p:cNvSpPr/>
          <p:nvPr/>
        </p:nvSpPr>
        <p:spPr>
          <a:xfrm>
            <a:off x="6553200" y="1572126"/>
            <a:ext cx="545432" cy="14919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1" grpId="0"/>
      <p:bldP spid="14" grpId="0"/>
      <p:bldP spid="15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2361364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Packages are just folders (not even fancy, really)</a:t>
            </a:r>
          </a:p>
          <a:p>
            <a:r>
              <a:rPr lang="en-US" dirty="0">
                <a:latin typeface="Comic Sans MS" panose="030F0702030302020204" pitchFamily="66" charset="0"/>
              </a:rPr>
              <a:t>They’re used to organize classes that are similar</a:t>
            </a:r>
          </a:p>
          <a:p>
            <a:r>
              <a:rPr lang="en-US" dirty="0">
                <a:latin typeface="Comic Sans MS" panose="030F0702030302020204" pitchFamily="66" charset="0"/>
              </a:rPr>
              <a:t>Same naming scheme (</a:t>
            </a:r>
            <a:r>
              <a:rPr lang="en-US" dirty="0" err="1">
                <a:latin typeface="Comic Sans MS" panose="030F0702030302020204" pitchFamily="66" charset="0"/>
              </a:rPr>
              <a:t>FirstLetterCapitalized</a:t>
            </a:r>
            <a:r>
              <a:rPr lang="en-US" dirty="0">
                <a:latin typeface="Comic Sans MS" panose="030F0702030302020204" pitchFamily="66" charset="0"/>
              </a:rPr>
              <a:t>)</a:t>
            </a: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Package declaration must be in all classes in that package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DDFB6-7DB8-4E57-9CA4-D6B48F5F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24" y="4348245"/>
            <a:ext cx="8277225" cy="2257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039BDF-CCF8-4A02-9E43-C20B3F49C4D4}"/>
              </a:ext>
            </a:extLst>
          </p:cNvPr>
          <p:cNvSpPr/>
          <p:nvPr/>
        </p:nvSpPr>
        <p:spPr>
          <a:xfrm>
            <a:off x="5951621" y="4644189"/>
            <a:ext cx="3433011" cy="368969"/>
          </a:xfrm>
          <a:prstGeom prst="rect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A9A212-C033-4B74-A615-8C39530D7A86}"/>
              </a:ext>
            </a:extLst>
          </p:cNvPr>
          <p:cNvSpPr/>
          <p:nvPr/>
        </p:nvSpPr>
        <p:spPr>
          <a:xfrm>
            <a:off x="2390274" y="6139947"/>
            <a:ext cx="1227221" cy="196685"/>
          </a:xfrm>
          <a:prstGeom prst="rect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looking ahead stock photo. Image of isolated, away - 31523628">
            <a:extLst>
              <a:ext uri="{FF2B5EF4-FFF2-40B4-BE49-F238E27FC236}">
                <a16:creationId xmlns:a16="http://schemas.microsoft.com/office/drawing/2014/main" id="{F7C12367-30E0-4A0F-8DB5-A084DAE02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97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1C15B-0610-408D-8BBB-B170B505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61" y="3687753"/>
            <a:ext cx="11678508" cy="1600200"/>
          </a:xfrm>
        </p:spPr>
        <p:txBody>
          <a:bodyPr>
            <a:noAutofit/>
          </a:bodyPr>
          <a:lstStyle/>
          <a:p>
            <a:r>
              <a:rPr lang="en-US" sz="7200" dirty="0">
                <a:latin typeface="Comic Sans MS" panose="030F0702030302020204" pitchFamily="66" charset="0"/>
              </a:rPr>
              <a:t>Looking </a:t>
            </a:r>
            <a:br>
              <a:rPr lang="en-US" sz="7200" dirty="0">
                <a:latin typeface="Comic Sans MS" panose="030F0702030302020204" pitchFamily="66" charset="0"/>
              </a:rPr>
            </a:br>
            <a:r>
              <a:rPr lang="en-US" sz="7200" dirty="0">
                <a:latin typeface="Comic Sans MS" panose="030F0702030302020204" pitchFamily="66" charset="0"/>
              </a:rPr>
              <a:t>ahead </a:t>
            </a:r>
            <a:br>
              <a:rPr lang="en-US" sz="7200" dirty="0">
                <a:latin typeface="Comic Sans MS" panose="030F0702030302020204" pitchFamily="66" charset="0"/>
              </a:rPr>
            </a:br>
            <a:r>
              <a:rPr lang="en-US" sz="7200" dirty="0">
                <a:latin typeface="Comic Sans MS" panose="030F0702030302020204" pitchFamily="66" charset="0"/>
              </a:rPr>
              <a:t>to </a:t>
            </a:r>
            <a:br>
              <a:rPr lang="en-US" sz="7200" dirty="0">
                <a:latin typeface="Comic Sans MS" panose="030F0702030302020204" pitchFamily="66" charset="0"/>
              </a:rPr>
            </a:br>
            <a:r>
              <a:rPr lang="en-US" sz="7200" dirty="0">
                <a:latin typeface="Comic Sans MS" panose="030F0702030302020204" pitchFamily="66" charset="0"/>
              </a:rPr>
              <a:t>lab </a:t>
            </a:r>
            <a:br>
              <a:rPr lang="en-US" sz="7200" dirty="0">
                <a:latin typeface="Comic Sans MS" panose="030F0702030302020204" pitchFamily="66" charset="0"/>
              </a:rPr>
            </a:br>
            <a:r>
              <a:rPr lang="en-US" sz="7200" dirty="0">
                <a:latin typeface="Comic Sans MS" panose="030F0702030302020204" pitchFamily="66" charset="0"/>
              </a:rPr>
              <a:t>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466F23-0904-4DD1-87F3-A5D205F4AE03}"/>
              </a:ext>
            </a:extLst>
          </p:cNvPr>
          <p:cNvCxnSpPr/>
          <p:nvPr/>
        </p:nvCxnSpPr>
        <p:spPr>
          <a:xfrm flipH="1" flipV="1">
            <a:off x="-232611" y="1211179"/>
            <a:ext cx="6208295" cy="15721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18542D-7705-438B-ADB2-176D29519E25}"/>
              </a:ext>
            </a:extLst>
          </p:cNvPr>
          <p:cNvCxnSpPr>
            <a:cxnSpLocks/>
          </p:cNvCxnSpPr>
          <p:nvPr/>
        </p:nvCxnSpPr>
        <p:spPr>
          <a:xfrm flipH="1" flipV="1">
            <a:off x="-144379" y="1134014"/>
            <a:ext cx="6809875" cy="16492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95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tch Looney Tunes: Road Runner &amp; Wile E. Coyote | Prime Video">
            <a:extLst>
              <a:ext uri="{FF2B5EF4-FFF2-40B4-BE49-F238E27FC236}">
                <a16:creationId xmlns:a16="http://schemas.microsoft.com/office/drawing/2014/main" id="{C9DBEA92-C6D4-46EE-BE59-9CC6CD1E7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19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1C15B-0610-408D-8BBB-B170B505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828" y="206300"/>
            <a:ext cx="8157267" cy="3062277"/>
          </a:xfrm>
        </p:spPr>
        <p:txBody>
          <a:bodyPr>
            <a:normAutofit fontScale="90000"/>
          </a:bodyPr>
          <a:lstStyle/>
          <a:p>
            <a:r>
              <a:rPr lang="en-US" sz="12500" i="1" dirty="0">
                <a:solidFill>
                  <a:schemeClr val="bg1"/>
                </a:solidFill>
                <a:latin typeface="Comic Sans MS" panose="030F0702030302020204" pitchFamily="66" charset="0"/>
              </a:rPr>
              <a:t>some quick things</a:t>
            </a:r>
          </a:p>
        </p:txBody>
      </p:sp>
    </p:spTree>
    <p:extLst>
      <p:ext uri="{BB962C8B-B14F-4D97-AF65-F5344CB8AC3E}">
        <p14:creationId xmlns:p14="http://schemas.microsoft.com/office/powerpoint/2010/main" val="38253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the new stuff for Lab 3 (overview)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Objects, Classes</a:t>
            </a:r>
          </a:p>
          <a:p>
            <a:r>
              <a:rPr lang="en-US" dirty="0">
                <a:latin typeface="Comic Sans MS" panose="030F0702030302020204" pitchFamily="66" charset="0"/>
              </a:rPr>
              <a:t>Encapsulation</a:t>
            </a:r>
          </a:p>
          <a:p>
            <a:r>
              <a:rPr lang="en-US" dirty="0">
                <a:latin typeface="Comic Sans MS" panose="030F0702030302020204" pitchFamily="66" charset="0"/>
              </a:rPr>
              <a:t>Inheritance</a:t>
            </a:r>
          </a:p>
          <a:p>
            <a:r>
              <a:rPr lang="en-US" dirty="0">
                <a:latin typeface="Comic Sans MS" panose="030F0702030302020204" pitchFamily="66" charset="0"/>
              </a:rPr>
              <a:t>Arrays with Primitive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08AA3-C72F-4EF6-ACA7-2E6C2F27D3E7}"/>
              </a:ext>
            </a:extLst>
          </p:cNvPr>
          <p:cNvSpPr/>
          <p:nvPr/>
        </p:nvSpPr>
        <p:spPr>
          <a:xfrm>
            <a:off x="112294" y="96252"/>
            <a:ext cx="11983453" cy="666549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48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Is just literally what it sounds like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Class</a:t>
            </a:r>
          </a:p>
          <a:p>
            <a:pPr lvl="2"/>
            <a:r>
              <a:rPr lang="en-US" dirty="0">
                <a:latin typeface="Comic Sans MS" panose="030F0702030302020204" pitchFamily="66" charset="0"/>
              </a:rPr>
              <a:t>Attributes (class variables)</a:t>
            </a:r>
          </a:p>
          <a:p>
            <a:pPr lvl="2"/>
            <a:r>
              <a:rPr lang="en-US" dirty="0">
                <a:latin typeface="Comic Sans MS" panose="030F0702030302020204" pitchFamily="66" charset="0"/>
              </a:rPr>
              <a:t>Methods (that do a certain behavior)</a:t>
            </a:r>
          </a:p>
          <a:p>
            <a:r>
              <a:rPr lang="en-US" dirty="0">
                <a:latin typeface="Comic Sans MS" panose="030F0702030302020204" pitchFamily="66" charset="0"/>
              </a:rPr>
              <a:t>Used to protect the delicate attributes</a:t>
            </a:r>
          </a:p>
          <a:p>
            <a:r>
              <a:rPr lang="en-US" dirty="0">
                <a:latin typeface="Comic Sans MS" panose="030F0702030302020204" pitchFamily="66" charset="0"/>
              </a:rPr>
              <a:t>Imagine a Java class called </a:t>
            </a:r>
            <a:r>
              <a:rPr lang="en-US" dirty="0">
                <a:latin typeface="Consolas" panose="020B0609020204030204" pitchFamily="49" charset="0"/>
              </a:rPr>
              <a:t>Bank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We don’t just want anyone to withdraw from the bank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We need to keep a ledger to keep track of who has what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Overdraft protection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Mitochondria">
            <a:extLst>
              <a:ext uri="{FF2B5EF4-FFF2-40B4-BE49-F238E27FC236}">
                <a16:creationId xmlns:a16="http://schemas.microsoft.com/office/drawing/2014/main" id="{588AD0C7-61AC-443B-8A61-0DA9EA758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" t="34005" r="50000" b="7529"/>
          <a:stretch/>
        </p:blipFill>
        <p:spPr bwMode="auto">
          <a:xfrm>
            <a:off x="7683291" y="281071"/>
            <a:ext cx="3810877" cy="281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4036A9-E4E2-4AD9-804B-D94D81980983}"/>
              </a:ext>
            </a:extLst>
          </p:cNvPr>
          <p:cNvSpPr txBox="1"/>
          <p:nvPr/>
        </p:nvSpPr>
        <p:spPr>
          <a:xfrm>
            <a:off x="7683291" y="1640959"/>
            <a:ext cx="1146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362E-E1BA-47AA-8A33-673DF3A56866}"/>
              </a:ext>
            </a:extLst>
          </p:cNvPr>
          <p:cNvSpPr txBox="1"/>
          <p:nvPr/>
        </p:nvSpPr>
        <p:spPr>
          <a:xfrm>
            <a:off x="7683291" y="2274623"/>
            <a:ext cx="1484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18F45-142F-43A0-8AA1-A007980A221D}"/>
              </a:ext>
            </a:extLst>
          </p:cNvPr>
          <p:cNvSpPr txBox="1"/>
          <p:nvPr/>
        </p:nvSpPr>
        <p:spPr>
          <a:xfrm>
            <a:off x="7859754" y="2703553"/>
            <a:ext cx="14847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D6D4A9-F6DF-4BB1-A5E0-6DD036F46E87}"/>
              </a:ext>
            </a:extLst>
          </p:cNvPr>
          <p:cNvSpPr/>
          <p:nvPr/>
        </p:nvSpPr>
        <p:spPr>
          <a:xfrm>
            <a:off x="112294" y="96252"/>
            <a:ext cx="11983453" cy="666549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69937-5DD5-48B7-BCE6-4583C6767D0C}"/>
              </a:ext>
            </a:extLst>
          </p:cNvPr>
          <p:cNvSpPr txBox="1"/>
          <p:nvPr/>
        </p:nvSpPr>
        <p:spPr>
          <a:xfrm>
            <a:off x="8602140" y="153040"/>
            <a:ext cx="120898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600" b="1" u="sng" dirty="0">
                <a:latin typeface="Comic Sans MS" panose="030F0702030302020204" pitchFamily="66" charset="0"/>
              </a:rPr>
              <a:t>The powerhouse of the cell</a:t>
            </a:r>
          </a:p>
        </p:txBody>
      </p:sp>
    </p:spTree>
    <p:extLst>
      <p:ext uri="{BB962C8B-B14F-4D97-AF65-F5344CB8AC3E}">
        <p14:creationId xmlns:p14="http://schemas.microsoft.com/office/powerpoint/2010/main" val="18434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1526" cy="4351338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Classes can extend other classes to inherit all the attributes what the super class has</a:t>
            </a:r>
          </a:p>
          <a:p>
            <a:r>
              <a:rPr lang="en-US" dirty="0">
                <a:latin typeface="Comic Sans MS" panose="030F0702030302020204" pitchFamily="66" charset="0"/>
              </a:rPr>
              <a:t>We can access everything that is in a super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16426-93B4-4404-A9BF-75814309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284" y="0"/>
            <a:ext cx="6657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0B720-BCE9-4785-A839-6FC9F3A91FEC}"/>
              </a:ext>
            </a:extLst>
          </p:cNvPr>
          <p:cNvSpPr/>
          <p:nvPr/>
        </p:nvSpPr>
        <p:spPr>
          <a:xfrm>
            <a:off x="5887453" y="0"/>
            <a:ext cx="6304544" cy="687235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70884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2225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Classes can extend another class to inherit what the super class has. </a:t>
            </a:r>
          </a:p>
          <a:p>
            <a:r>
              <a:rPr lang="en-US" dirty="0">
                <a:latin typeface="Comic Sans MS" panose="030F0702030302020204" pitchFamily="66" charset="0"/>
              </a:rPr>
              <a:t>A class can only extend one class in Java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PHP and Python allow you to extend multiple classes</a:t>
            </a:r>
          </a:p>
          <a:p>
            <a:r>
              <a:rPr lang="en-US" dirty="0">
                <a:latin typeface="Comic Sans MS" panose="030F0702030302020204" pitchFamily="66" charset="0"/>
              </a:rPr>
              <a:t>A class can be extended multiple times</a:t>
            </a:r>
          </a:p>
          <a:p>
            <a:r>
              <a:rPr lang="en-US" dirty="0">
                <a:latin typeface="Comic Sans MS" panose="030F0702030302020204" pitchFamily="66" charset="0"/>
              </a:rPr>
              <a:t>Why would we want to do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69867-12F2-480A-AF40-81F69E9FF141}"/>
              </a:ext>
            </a:extLst>
          </p:cNvPr>
          <p:cNvSpPr txBox="1"/>
          <p:nvPr/>
        </p:nvSpPr>
        <p:spPr>
          <a:xfrm>
            <a:off x="7872001" y="3134897"/>
            <a:ext cx="1351652" cy="707886"/>
          </a:xfrm>
          <a:custGeom>
            <a:avLst/>
            <a:gdLst>
              <a:gd name="connsiteX0" fmla="*/ 0 w 1351652"/>
              <a:gd name="connsiteY0" fmla="*/ 0 h 707886"/>
              <a:gd name="connsiteX1" fmla="*/ 1351652 w 1351652"/>
              <a:gd name="connsiteY1" fmla="*/ 0 h 707886"/>
              <a:gd name="connsiteX2" fmla="*/ 1351652 w 1351652"/>
              <a:gd name="connsiteY2" fmla="*/ 707886 h 707886"/>
              <a:gd name="connsiteX3" fmla="*/ 0 w 1351652"/>
              <a:gd name="connsiteY3" fmla="*/ 707886 h 707886"/>
              <a:gd name="connsiteX4" fmla="*/ 0 w 1351652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652" h="707886" extrusionOk="0">
                <a:moveTo>
                  <a:pt x="0" y="0"/>
                </a:moveTo>
                <a:cubicBezTo>
                  <a:pt x="489153" y="-55521"/>
                  <a:pt x="722027" y="-68064"/>
                  <a:pt x="1351652" y="0"/>
                </a:cubicBezTo>
                <a:cubicBezTo>
                  <a:pt x="1313276" y="222438"/>
                  <a:pt x="1365448" y="410615"/>
                  <a:pt x="1351652" y="707886"/>
                </a:cubicBezTo>
                <a:cubicBezTo>
                  <a:pt x="944050" y="764763"/>
                  <a:pt x="287816" y="783088"/>
                  <a:pt x="0" y="707886"/>
                </a:cubicBezTo>
                <a:cubicBezTo>
                  <a:pt x="39655" y="479346"/>
                  <a:pt x="-56413" y="259632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61921-48B5-4C77-9FB1-6AE475553D32}"/>
              </a:ext>
            </a:extLst>
          </p:cNvPr>
          <p:cNvSpPr txBox="1"/>
          <p:nvPr/>
        </p:nvSpPr>
        <p:spPr>
          <a:xfrm>
            <a:off x="7531889" y="5106646"/>
            <a:ext cx="2181136" cy="707886"/>
          </a:xfrm>
          <a:custGeom>
            <a:avLst/>
            <a:gdLst>
              <a:gd name="connsiteX0" fmla="*/ 0 w 2181136"/>
              <a:gd name="connsiteY0" fmla="*/ 0 h 707886"/>
              <a:gd name="connsiteX1" fmla="*/ 2181136 w 2181136"/>
              <a:gd name="connsiteY1" fmla="*/ 0 h 707886"/>
              <a:gd name="connsiteX2" fmla="*/ 2181136 w 2181136"/>
              <a:gd name="connsiteY2" fmla="*/ 707886 h 707886"/>
              <a:gd name="connsiteX3" fmla="*/ 0 w 2181136"/>
              <a:gd name="connsiteY3" fmla="*/ 707886 h 707886"/>
              <a:gd name="connsiteX4" fmla="*/ 0 w 2181136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136" h="707886" extrusionOk="0">
                <a:moveTo>
                  <a:pt x="0" y="0"/>
                </a:moveTo>
                <a:cubicBezTo>
                  <a:pt x="831240" y="-82622"/>
                  <a:pt x="1770565" y="30500"/>
                  <a:pt x="2181136" y="0"/>
                </a:cubicBezTo>
                <a:cubicBezTo>
                  <a:pt x="2216457" y="147147"/>
                  <a:pt x="2171111" y="426675"/>
                  <a:pt x="2181136" y="707886"/>
                </a:cubicBezTo>
                <a:cubicBezTo>
                  <a:pt x="1323804" y="572718"/>
                  <a:pt x="242898" y="877848"/>
                  <a:pt x="0" y="707886"/>
                </a:cubicBezTo>
                <a:cubicBezTo>
                  <a:pt x="56809" y="440994"/>
                  <a:pt x="-46491" y="211919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4906137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subclass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C37E6-59F1-4DEC-BC99-7C9DE967AF16}"/>
              </a:ext>
            </a:extLst>
          </p:cNvPr>
          <p:cNvSpPr txBox="1"/>
          <p:nvPr/>
        </p:nvSpPr>
        <p:spPr>
          <a:xfrm>
            <a:off x="7872001" y="1250330"/>
            <a:ext cx="2929007" cy="707886"/>
          </a:xfrm>
          <a:custGeom>
            <a:avLst/>
            <a:gdLst>
              <a:gd name="connsiteX0" fmla="*/ 0 w 2929007"/>
              <a:gd name="connsiteY0" fmla="*/ 0 h 707886"/>
              <a:gd name="connsiteX1" fmla="*/ 2929007 w 2929007"/>
              <a:gd name="connsiteY1" fmla="*/ 0 h 707886"/>
              <a:gd name="connsiteX2" fmla="*/ 2929007 w 2929007"/>
              <a:gd name="connsiteY2" fmla="*/ 707886 h 707886"/>
              <a:gd name="connsiteX3" fmla="*/ 0 w 2929007"/>
              <a:gd name="connsiteY3" fmla="*/ 707886 h 707886"/>
              <a:gd name="connsiteX4" fmla="*/ 0 w 2929007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9007" h="707886" extrusionOk="0">
                <a:moveTo>
                  <a:pt x="0" y="0"/>
                </a:moveTo>
                <a:cubicBezTo>
                  <a:pt x="1108172" y="-5264"/>
                  <a:pt x="2097078" y="84467"/>
                  <a:pt x="2929007" y="0"/>
                </a:cubicBezTo>
                <a:cubicBezTo>
                  <a:pt x="2985494" y="179924"/>
                  <a:pt x="2984393" y="435337"/>
                  <a:pt x="2929007" y="707886"/>
                </a:cubicBezTo>
                <a:cubicBezTo>
                  <a:pt x="2410405" y="814206"/>
                  <a:pt x="416535" y="700237"/>
                  <a:pt x="0" y="707886"/>
                </a:cubicBezTo>
                <a:cubicBezTo>
                  <a:pt x="-11509" y="374079"/>
                  <a:pt x="-23686" y="32677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Super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8BD73-BDF5-4C41-BB18-7859D9F75304}"/>
              </a:ext>
            </a:extLst>
          </p:cNvPr>
          <p:cNvSpPr txBox="1"/>
          <p:nvPr/>
        </p:nvSpPr>
        <p:spPr>
          <a:xfrm>
            <a:off x="10140564" y="2910307"/>
            <a:ext cx="1864613" cy="1323439"/>
          </a:xfrm>
          <a:custGeom>
            <a:avLst/>
            <a:gdLst>
              <a:gd name="connsiteX0" fmla="*/ 0 w 1864613"/>
              <a:gd name="connsiteY0" fmla="*/ 0 h 1323439"/>
              <a:gd name="connsiteX1" fmla="*/ 1864613 w 1864613"/>
              <a:gd name="connsiteY1" fmla="*/ 0 h 1323439"/>
              <a:gd name="connsiteX2" fmla="*/ 1864613 w 1864613"/>
              <a:gd name="connsiteY2" fmla="*/ 1323439 h 1323439"/>
              <a:gd name="connsiteX3" fmla="*/ 0 w 1864613"/>
              <a:gd name="connsiteY3" fmla="*/ 1323439 h 1323439"/>
              <a:gd name="connsiteX4" fmla="*/ 0 w 1864613"/>
              <a:gd name="connsiteY4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4613" h="1323439" extrusionOk="0">
                <a:moveTo>
                  <a:pt x="0" y="0"/>
                </a:moveTo>
                <a:cubicBezTo>
                  <a:pt x="567106" y="-19454"/>
                  <a:pt x="1249691" y="39947"/>
                  <a:pt x="1864613" y="0"/>
                </a:cubicBezTo>
                <a:cubicBezTo>
                  <a:pt x="1870671" y="220274"/>
                  <a:pt x="1973788" y="1054201"/>
                  <a:pt x="1864613" y="1323439"/>
                </a:cubicBezTo>
                <a:cubicBezTo>
                  <a:pt x="1674749" y="1420282"/>
                  <a:pt x="447588" y="1157082"/>
                  <a:pt x="0" y="1323439"/>
                </a:cubicBezTo>
                <a:cubicBezTo>
                  <a:pt x="17466" y="734354"/>
                  <a:pt x="-84675" y="512276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724470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sibling </a:t>
            </a:r>
          </a:p>
          <a:p>
            <a:r>
              <a:rPr lang="en-US" sz="4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class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8173D7E-7DDA-42AD-B568-FB04FB9FED1E}"/>
              </a:ext>
            </a:extLst>
          </p:cNvPr>
          <p:cNvCxnSpPr>
            <a:stCxn id="8" idx="2"/>
            <a:endCxn id="4" idx="0"/>
          </p:cNvCxnSpPr>
          <p:nvPr/>
        </p:nvCxnSpPr>
        <p:spPr>
          <a:xfrm rot="5400000">
            <a:off x="8353826" y="2152217"/>
            <a:ext cx="1176681" cy="788678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B779952-7F3B-491E-B2A6-F15F8AF379F6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16200000" flipH="1">
            <a:off x="9728643" y="1566078"/>
            <a:ext cx="952091" cy="1736366"/>
          </a:xfrm>
          <a:prstGeom prst="bentConnector3">
            <a:avLst>
              <a:gd name="adj1" fmla="val 6137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8ECB934-9AD7-44B6-9F75-FD784EE5D34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7953211" y="4437399"/>
            <a:ext cx="1263863" cy="74630"/>
          </a:xfrm>
          <a:prstGeom prst="bentConnector3">
            <a:avLst>
              <a:gd name="adj1" fmla="val 7094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AFFFEA-6A23-459F-955D-7BE969622D31}"/>
              </a:ext>
            </a:extLst>
          </p:cNvPr>
          <p:cNvSpPr txBox="1"/>
          <p:nvPr/>
        </p:nvSpPr>
        <p:spPr>
          <a:xfrm>
            <a:off x="9824041" y="5106646"/>
            <a:ext cx="2181136" cy="707886"/>
          </a:xfrm>
          <a:custGeom>
            <a:avLst/>
            <a:gdLst>
              <a:gd name="connsiteX0" fmla="*/ 0 w 2181136"/>
              <a:gd name="connsiteY0" fmla="*/ 0 h 707886"/>
              <a:gd name="connsiteX1" fmla="*/ 2181136 w 2181136"/>
              <a:gd name="connsiteY1" fmla="*/ 0 h 707886"/>
              <a:gd name="connsiteX2" fmla="*/ 2181136 w 2181136"/>
              <a:gd name="connsiteY2" fmla="*/ 707886 h 707886"/>
              <a:gd name="connsiteX3" fmla="*/ 0 w 2181136"/>
              <a:gd name="connsiteY3" fmla="*/ 707886 h 707886"/>
              <a:gd name="connsiteX4" fmla="*/ 0 w 2181136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136" h="707886" extrusionOk="0">
                <a:moveTo>
                  <a:pt x="0" y="0"/>
                </a:moveTo>
                <a:cubicBezTo>
                  <a:pt x="831240" y="-82622"/>
                  <a:pt x="1770565" y="30500"/>
                  <a:pt x="2181136" y="0"/>
                </a:cubicBezTo>
                <a:cubicBezTo>
                  <a:pt x="2216457" y="147147"/>
                  <a:pt x="2171111" y="426675"/>
                  <a:pt x="2181136" y="707886"/>
                </a:cubicBezTo>
                <a:cubicBezTo>
                  <a:pt x="1323804" y="572718"/>
                  <a:pt x="242898" y="877848"/>
                  <a:pt x="0" y="707886"/>
                </a:cubicBezTo>
                <a:cubicBezTo>
                  <a:pt x="56809" y="440994"/>
                  <a:pt x="-46491" y="211919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4906137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subclass 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143EA4C-D983-4A3E-9FF7-42484D4C3B25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rot="5400000">
            <a:off x="10557290" y="4591065"/>
            <a:ext cx="872900" cy="158262"/>
          </a:xfrm>
          <a:prstGeom prst="bentConnector3">
            <a:avLst>
              <a:gd name="adj1" fmla="val 610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C6436E-6A08-4EDE-8432-47E1A9422354}"/>
              </a:ext>
            </a:extLst>
          </p:cNvPr>
          <p:cNvCxnSpPr/>
          <p:nvPr/>
        </p:nvCxnSpPr>
        <p:spPr>
          <a:xfrm>
            <a:off x="7343307" y="2286000"/>
            <a:ext cx="4548269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A21B5F-9C00-4C78-B994-26F0AA316730}"/>
              </a:ext>
            </a:extLst>
          </p:cNvPr>
          <p:cNvCxnSpPr/>
          <p:nvPr/>
        </p:nvCxnSpPr>
        <p:spPr>
          <a:xfrm>
            <a:off x="7363161" y="4543927"/>
            <a:ext cx="4548269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A16AD5-7DC9-41FD-B902-FD80EECF8648}"/>
              </a:ext>
            </a:extLst>
          </p:cNvPr>
          <p:cNvSpPr txBox="1"/>
          <p:nvPr/>
        </p:nvSpPr>
        <p:spPr>
          <a:xfrm>
            <a:off x="6096000" y="1338528"/>
            <a:ext cx="136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1</a:t>
            </a:r>
            <a:r>
              <a:rPr lang="en-US" baseline="30000" dirty="0">
                <a:latin typeface="Comic Sans MS" panose="030F0702030302020204" pitchFamily="66" charset="0"/>
              </a:rPr>
              <a:t>st</a:t>
            </a:r>
            <a:r>
              <a:rPr lang="en-US" dirty="0">
                <a:latin typeface="Comic Sans MS" panose="030F0702030302020204" pitchFamily="66" charset="0"/>
              </a:rPr>
              <a:t> Generation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E124EA-C213-4DBB-AEE3-5017ACB1B8D9}"/>
              </a:ext>
            </a:extLst>
          </p:cNvPr>
          <p:cNvSpPr txBox="1"/>
          <p:nvPr/>
        </p:nvSpPr>
        <p:spPr>
          <a:xfrm>
            <a:off x="6096000" y="3134897"/>
            <a:ext cx="136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2</a:t>
            </a:r>
            <a:r>
              <a:rPr lang="en-US" baseline="30000" dirty="0">
                <a:latin typeface="Comic Sans MS" panose="030F0702030302020204" pitchFamily="66" charset="0"/>
              </a:rPr>
              <a:t>nd</a:t>
            </a:r>
            <a:r>
              <a:rPr lang="en-US" dirty="0">
                <a:latin typeface="Comic Sans MS" panose="030F0702030302020204" pitchFamily="66" charset="0"/>
              </a:rPr>
              <a:t>  Generation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C6F27B-319B-40D7-A961-4EE56EF25A86}"/>
              </a:ext>
            </a:extLst>
          </p:cNvPr>
          <p:cNvSpPr txBox="1"/>
          <p:nvPr/>
        </p:nvSpPr>
        <p:spPr>
          <a:xfrm>
            <a:off x="6096000" y="5091682"/>
            <a:ext cx="136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3</a:t>
            </a:r>
            <a:r>
              <a:rPr lang="en-US" baseline="30000" dirty="0">
                <a:latin typeface="Comic Sans MS" panose="030F0702030302020204" pitchFamily="66" charset="0"/>
              </a:rPr>
              <a:t>rd</a:t>
            </a:r>
            <a:r>
              <a:rPr lang="en-US" dirty="0">
                <a:latin typeface="Comic Sans MS" panose="030F0702030302020204" pitchFamily="66" charset="0"/>
              </a:rPr>
              <a:t>  Generation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091D0B-EC91-40B1-BBFF-3BF5EDF6C0E2}"/>
              </a:ext>
            </a:extLst>
          </p:cNvPr>
          <p:cNvCxnSpPr>
            <a:stCxn id="8" idx="0"/>
          </p:cNvCxnSpPr>
          <p:nvPr/>
        </p:nvCxnSpPr>
        <p:spPr>
          <a:xfrm flipV="1">
            <a:off x="9336505" y="264695"/>
            <a:ext cx="0" cy="9856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105A2C-1DBF-4603-A46E-5F4D0AC7B92B}"/>
              </a:ext>
            </a:extLst>
          </p:cNvPr>
          <p:cNvCxnSpPr>
            <a:stCxn id="7" idx="2"/>
          </p:cNvCxnSpPr>
          <p:nvPr/>
        </p:nvCxnSpPr>
        <p:spPr>
          <a:xfrm>
            <a:off x="8622457" y="5814532"/>
            <a:ext cx="0" cy="11139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2BE73B-6521-4DDB-BD5F-1561C928DD24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914609" y="5814532"/>
            <a:ext cx="0" cy="10578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1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Java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DED202-159A-4BA7-8EC4-2C86FB4D9E4A}"/>
              </a:ext>
            </a:extLst>
          </p:cNvPr>
          <p:cNvSpPr txBox="1"/>
          <p:nvPr/>
        </p:nvSpPr>
        <p:spPr>
          <a:xfrm>
            <a:off x="4812631" y="566241"/>
            <a:ext cx="21255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Data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909E5-21CD-4D06-9FDA-4EF4A42F707B}"/>
              </a:ext>
            </a:extLst>
          </p:cNvPr>
          <p:cNvSpPr txBox="1"/>
          <p:nvPr/>
        </p:nvSpPr>
        <p:spPr>
          <a:xfrm>
            <a:off x="3376862" y="1891804"/>
            <a:ext cx="21255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Primitive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206DF-B1AD-4669-92FF-F3BB7A563635}"/>
              </a:ext>
            </a:extLst>
          </p:cNvPr>
          <p:cNvSpPr txBox="1"/>
          <p:nvPr/>
        </p:nvSpPr>
        <p:spPr>
          <a:xfrm>
            <a:off x="6448925" y="1891804"/>
            <a:ext cx="246246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Non-primitive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60250-D4EB-405E-972D-D7C4B5677748}"/>
              </a:ext>
            </a:extLst>
          </p:cNvPr>
          <p:cNvSpPr txBox="1"/>
          <p:nvPr/>
        </p:nvSpPr>
        <p:spPr>
          <a:xfrm>
            <a:off x="613453" y="2433669"/>
            <a:ext cx="2342148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boolean</a:t>
            </a:r>
            <a:r>
              <a:rPr lang="en-US" sz="2000" dirty="0">
                <a:latin typeface="Comic Sans MS" panose="030F0702030302020204" pitchFamily="66" charset="0"/>
              </a:rPr>
              <a:t> (1 bit)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CA34A-DED1-4CC9-B620-C947D95CEA7A}"/>
              </a:ext>
            </a:extLst>
          </p:cNvPr>
          <p:cNvSpPr txBox="1"/>
          <p:nvPr/>
        </p:nvSpPr>
        <p:spPr>
          <a:xfrm>
            <a:off x="613453" y="2963684"/>
            <a:ext cx="2342148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byte (1 byte)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846C-001E-430C-8950-8A7DA91FDBCC}"/>
              </a:ext>
            </a:extLst>
          </p:cNvPr>
          <p:cNvSpPr txBox="1"/>
          <p:nvPr/>
        </p:nvSpPr>
        <p:spPr>
          <a:xfrm>
            <a:off x="613453" y="3505574"/>
            <a:ext cx="2342148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short (2 bytes)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99351-42BC-41FD-B3AB-9C0D910D424A}"/>
              </a:ext>
            </a:extLst>
          </p:cNvPr>
          <p:cNvSpPr txBox="1"/>
          <p:nvPr/>
        </p:nvSpPr>
        <p:spPr>
          <a:xfrm>
            <a:off x="613453" y="4083089"/>
            <a:ext cx="2342148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int (4 bytes)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F7D27-68EB-427F-B85A-6C9592E94B72}"/>
              </a:ext>
            </a:extLst>
          </p:cNvPr>
          <p:cNvSpPr txBox="1"/>
          <p:nvPr/>
        </p:nvSpPr>
        <p:spPr>
          <a:xfrm>
            <a:off x="613453" y="4648729"/>
            <a:ext cx="2342148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long (8 bytes)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6B38B-6DEA-4C7B-8855-25F6880FCE70}"/>
              </a:ext>
            </a:extLst>
          </p:cNvPr>
          <p:cNvSpPr txBox="1"/>
          <p:nvPr/>
        </p:nvSpPr>
        <p:spPr>
          <a:xfrm>
            <a:off x="613453" y="5226244"/>
            <a:ext cx="2342148" cy="4001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float (4 bytes)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3F2AAA-EBE9-4F09-90CB-BBD83B134896}"/>
              </a:ext>
            </a:extLst>
          </p:cNvPr>
          <p:cNvSpPr txBox="1"/>
          <p:nvPr/>
        </p:nvSpPr>
        <p:spPr>
          <a:xfrm>
            <a:off x="613453" y="5780009"/>
            <a:ext cx="2342148" cy="4001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double (8 bytes)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5739E-09E9-4A1D-8EEA-FA1088ABD8D9}"/>
              </a:ext>
            </a:extLst>
          </p:cNvPr>
          <p:cNvSpPr txBox="1"/>
          <p:nvPr/>
        </p:nvSpPr>
        <p:spPr>
          <a:xfrm>
            <a:off x="613453" y="6333774"/>
            <a:ext cx="234214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char (2 bytes)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1F56E-5A6A-4878-A11D-EA7AC214EF4A}"/>
              </a:ext>
            </a:extLst>
          </p:cNvPr>
          <p:cNvSpPr txBox="1"/>
          <p:nvPr/>
        </p:nvSpPr>
        <p:spPr>
          <a:xfrm rot="16200000">
            <a:off x="-767666" y="3441504"/>
            <a:ext cx="227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Whole numbers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4D75A2-7572-41DB-8DB8-1670A983C78D}"/>
              </a:ext>
            </a:extLst>
          </p:cNvPr>
          <p:cNvSpPr txBox="1"/>
          <p:nvPr/>
        </p:nvSpPr>
        <p:spPr>
          <a:xfrm rot="16200000">
            <a:off x="-341716" y="5425434"/>
            <a:ext cx="132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Comic Sans MS" panose="030F0702030302020204" pitchFamily="66" charset="0"/>
              </a:rPr>
              <a:t>Fractional Numbers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8A6E3-EAC0-4730-BAFD-CF1C2AD41E66}"/>
              </a:ext>
            </a:extLst>
          </p:cNvPr>
          <p:cNvSpPr txBox="1"/>
          <p:nvPr/>
        </p:nvSpPr>
        <p:spPr>
          <a:xfrm>
            <a:off x="6448925" y="2902129"/>
            <a:ext cx="246246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Objects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CFF0EAE-CA6F-4823-8E42-737F395F79DF}"/>
              </a:ext>
            </a:extLst>
          </p:cNvPr>
          <p:cNvCxnSpPr>
            <a:stCxn id="7" idx="2"/>
            <a:endCxn id="9" idx="3"/>
          </p:cNvCxnSpPr>
          <p:nvPr/>
        </p:nvCxnSpPr>
        <p:spPr>
          <a:xfrm rot="5400000">
            <a:off x="3557500" y="1751571"/>
            <a:ext cx="280255" cy="14840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1F409A8-A779-4150-86EC-C6C0AAE825DA}"/>
              </a:ext>
            </a:extLst>
          </p:cNvPr>
          <p:cNvCxnSpPr>
            <a:stCxn id="7" idx="2"/>
            <a:endCxn id="11" idx="3"/>
          </p:cNvCxnSpPr>
          <p:nvPr/>
        </p:nvCxnSpPr>
        <p:spPr>
          <a:xfrm rot="5400000">
            <a:off x="3292492" y="2016579"/>
            <a:ext cx="810270" cy="14840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E0DE5E5-9456-4DD5-AC60-4E06EB41853F}"/>
              </a:ext>
            </a:extLst>
          </p:cNvPr>
          <p:cNvCxnSpPr>
            <a:stCxn id="7" idx="2"/>
            <a:endCxn id="12" idx="3"/>
          </p:cNvCxnSpPr>
          <p:nvPr/>
        </p:nvCxnSpPr>
        <p:spPr>
          <a:xfrm rot="5400000">
            <a:off x="3021547" y="2287524"/>
            <a:ext cx="1352160" cy="14840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348AB03-06E7-42C3-8D13-5B262BF71C45}"/>
              </a:ext>
            </a:extLst>
          </p:cNvPr>
          <p:cNvCxnSpPr>
            <a:stCxn id="7" idx="2"/>
            <a:endCxn id="13" idx="3"/>
          </p:cNvCxnSpPr>
          <p:nvPr/>
        </p:nvCxnSpPr>
        <p:spPr>
          <a:xfrm rot="5400000">
            <a:off x="2732790" y="2576281"/>
            <a:ext cx="1929675" cy="14840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E0E40BB-0767-4363-A276-CF523A70F06D}"/>
              </a:ext>
            </a:extLst>
          </p:cNvPr>
          <p:cNvCxnSpPr>
            <a:stCxn id="7" idx="2"/>
            <a:endCxn id="14" idx="3"/>
          </p:cNvCxnSpPr>
          <p:nvPr/>
        </p:nvCxnSpPr>
        <p:spPr>
          <a:xfrm rot="5400000">
            <a:off x="2449970" y="2859101"/>
            <a:ext cx="2495315" cy="14840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0A69B23-7ABC-46EE-8865-59FE105B10A6}"/>
              </a:ext>
            </a:extLst>
          </p:cNvPr>
          <p:cNvCxnSpPr>
            <a:stCxn id="7" idx="2"/>
            <a:endCxn id="15" idx="3"/>
          </p:cNvCxnSpPr>
          <p:nvPr/>
        </p:nvCxnSpPr>
        <p:spPr>
          <a:xfrm rot="5400000">
            <a:off x="2161212" y="3147859"/>
            <a:ext cx="3072830" cy="14840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11948A1-80C8-44AE-A3A7-FFCFB4E2769F}"/>
              </a:ext>
            </a:extLst>
          </p:cNvPr>
          <p:cNvCxnSpPr>
            <a:stCxn id="7" idx="2"/>
            <a:endCxn id="16" idx="3"/>
          </p:cNvCxnSpPr>
          <p:nvPr/>
        </p:nvCxnSpPr>
        <p:spPr>
          <a:xfrm rot="5400000">
            <a:off x="1884330" y="3424741"/>
            <a:ext cx="3626595" cy="14840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6512436-2C40-40BA-B69F-7478EEFD377F}"/>
              </a:ext>
            </a:extLst>
          </p:cNvPr>
          <p:cNvCxnSpPr>
            <a:stCxn id="7" idx="2"/>
            <a:endCxn id="17" idx="3"/>
          </p:cNvCxnSpPr>
          <p:nvPr/>
        </p:nvCxnSpPr>
        <p:spPr>
          <a:xfrm rot="5400000">
            <a:off x="1607447" y="3701624"/>
            <a:ext cx="4180360" cy="14840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722D95E-FDCA-419E-8095-985F8F0F4207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4725588" y="741971"/>
            <a:ext cx="863898" cy="143576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F670973-B20D-48B1-95B7-3856127F3C9E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6345840" y="557487"/>
            <a:ext cx="863898" cy="1804736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1C810F-757C-4375-AB0D-F7A772EFA925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7680157" y="2353469"/>
            <a:ext cx="0" cy="548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4E88913-F481-4814-B0F4-D9F2C8AEB6B1}"/>
              </a:ext>
            </a:extLst>
          </p:cNvPr>
          <p:cNvSpPr txBox="1"/>
          <p:nvPr/>
        </p:nvSpPr>
        <p:spPr>
          <a:xfrm>
            <a:off x="8253974" y="4140993"/>
            <a:ext cx="246246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Factory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F5ABAE-B79E-4D93-9AED-E9A81D968503}"/>
              </a:ext>
            </a:extLst>
          </p:cNvPr>
          <p:cNvSpPr txBox="1"/>
          <p:nvPr/>
        </p:nvSpPr>
        <p:spPr>
          <a:xfrm>
            <a:off x="8253974" y="4764579"/>
            <a:ext cx="246246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Lab1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EBDD51-C7E2-4C3F-8F28-5CAE089061BB}"/>
              </a:ext>
            </a:extLst>
          </p:cNvPr>
          <p:cNvSpPr txBox="1"/>
          <p:nvPr/>
        </p:nvSpPr>
        <p:spPr>
          <a:xfrm>
            <a:off x="9828941" y="1016729"/>
            <a:ext cx="214047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String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AD537B-A323-4197-B234-E2B273FDC6E3}"/>
              </a:ext>
            </a:extLst>
          </p:cNvPr>
          <p:cNvSpPr txBox="1"/>
          <p:nvPr/>
        </p:nvSpPr>
        <p:spPr>
          <a:xfrm>
            <a:off x="9828940" y="2296939"/>
            <a:ext cx="214047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Int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26D4D5-F753-4C28-B1FB-2F2E641EB517}"/>
              </a:ext>
            </a:extLst>
          </p:cNvPr>
          <p:cNvSpPr txBox="1"/>
          <p:nvPr/>
        </p:nvSpPr>
        <p:spPr>
          <a:xfrm>
            <a:off x="9828939" y="2902128"/>
            <a:ext cx="214047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84B42C9-7569-4FDF-B220-70B410765221}"/>
              </a:ext>
            </a:extLst>
          </p:cNvPr>
          <p:cNvCxnSpPr>
            <a:stCxn id="20" idx="3"/>
            <a:endCxn id="48" idx="1"/>
          </p:cNvCxnSpPr>
          <p:nvPr/>
        </p:nvCxnSpPr>
        <p:spPr>
          <a:xfrm flipV="1">
            <a:off x="8911389" y="1247562"/>
            <a:ext cx="917552" cy="18854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8220729-8965-4380-A119-05260AC19E93}"/>
              </a:ext>
            </a:extLst>
          </p:cNvPr>
          <p:cNvCxnSpPr>
            <a:stCxn id="20" idx="3"/>
            <a:endCxn id="49" idx="1"/>
          </p:cNvCxnSpPr>
          <p:nvPr/>
        </p:nvCxnSpPr>
        <p:spPr>
          <a:xfrm flipV="1">
            <a:off x="8911389" y="2527772"/>
            <a:ext cx="917551" cy="60519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56D3D29-56DC-4B7E-A0A5-E495642CA1A5}"/>
              </a:ext>
            </a:extLst>
          </p:cNvPr>
          <p:cNvCxnSpPr>
            <a:stCxn id="20" idx="3"/>
            <a:endCxn id="50" idx="1"/>
          </p:cNvCxnSpPr>
          <p:nvPr/>
        </p:nvCxnSpPr>
        <p:spPr>
          <a:xfrm flipV="1">
            <a:off x="8911389" y="3132961"/>
            <a:ext cx="917550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F8B9B4A-CD3B-44A9-8F7B-2369606328B7}"/>
              </a:ext>
            </a:extLst>
          </p:cNvPr>
          <p:cNvCxnSpPr>
            <a:stCxn id="20" idx="2"/>
            <a:endCxn id="46" idx="1"/>
          </p:cNvCxnSpPr>
          <p:nvPr/>
        </p:nvCxnSpPr>
        <p:spPr>
          <a:xfrm rot="16200000" flipH="1">
            <a:off x="7463049" y="3580901"/>
            <a:ext cx="1008032" cy="57381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05B9631E-C5FB-4F1F-87C2-77D567FC7392}"/>
              </a:ext>
            </a:extLst>
          </p:cNvPr>
          <p:cNvCxnSpPr>
            <a:stCxn id="20" idx="2"/>
            <a:endCxn id="47" idx="1"/>
          </p:cNvCxnSpPr>
          <p:nvPr/>
        </p:nvCxnSpPr>
        <p:spPr>
          <a:xfrm rot="16200000" flipH="1">
            <a:off x="7151256" y="3892694"/>
            <a:ext cx="1631618" cy="57381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15CE44D-E434-4654-8822-56C87886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295" y="5452047"/>
            <a:ext cx="7285119" cy="1354026"/>
          </a:xfrm>
        </p:spPr>
        <p:txBody>
          <a:bodyPr>
            <a:noAutofit/>
          </a:bodyPr>
          <a:lstStyle/>
          <a:p>
            <a:r>
              <a:rPr lang="en-US" sz="1300" dirty="0">
                <a:latin typeface="Comic Sans MS" panose="030F0702030302020204" pitchFamily="66" charset="0"/>
              </a:rPr>
              <a:t>There are many diagrams about this online, but most are misleading or wrong.</a:t>
            </a:r>
          </a:p>
          <a:p>
            <a:r>
              <a:rPr lang="en-US" sz="1300" dirty="0">
                <a:latin typeface="Comic Sans MS" panose="030F0702030302020204" pitchFamily="66" charset="0"/>
              </a:rPr>
              <a:t>8 bits to a byte.</a:t>
            </a:r>
          </a:p>
          <a:p>
            <a:r>
              <a:rPr lang="en-US" sz="1300" dirty="0">
                <a:latin typeface="Comic Sans MS" panose="030F0702030302020204" pitchFamily="66" charset="0"/>
              </a:rPr>
              <a:t>Generally, in programming, we want to use the least number of bits to store anything. </a:t>
            </a:r>
          </a:p>
          <a:p>
            <a:r>
              <a:rPr lang="en-US" sz="1300" dirty="0">
                <a:latin typeface="Comic Sans MS" panose="030F0702030302020204" pitchFamily="66" charset="0"/>
              </a:rPr>
              <a:t>If you write a class that does not extend anything, it implicitly extends Object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33078D-2AEA-47F0-9987-48A302428FB9}"/>
              </a:ext>
            </a:extLst>
          </p:cNvPr>
          <p:cNvSpPr/>
          <p:nvPr/>
        </p:nvSpPr>
        <p:spPr>
          <a:xfrm>
            <a:off x="28677" y="2271449"/>
            <a:ext cx="3203807" cy="453040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1DF2D-691F-47CE-ACA7-82384B184C95}"/>
              </a:ext>
            </a:extLst>
          </p:cNvPr>
          <p:cNvSpPr txBox="1"/>
          <p:nvPr/>
        </p:nvSpPr>
        <p:spPr>
          <a:xfrm>
            <a:off x="197335" y="1606449"/>
            <a:ext cx="2866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mic Sans MS" panose="030F0702030302020204" pitchFamily="66" charset="0"/>
              </a:rPr>
              <a:t>Literals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: Does NOT need</a:t>
            </a:r>
          </a:p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 keyword.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3CAE49-B5A5-4695-91F6-DD30CC575313}"/>
              </a:ext>
            </a:extLst>
          </p:cNvPr>
          <p:cNvSpPr/>
          <p:nvPr/>
        </p:nvSpPr>
        <p:spPr>
          <a:xfrm>
            <a:off x="6273065" y="1631756"/>
            <a:ext cx="5790598" cy="37110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580CE4-7F40-4E17-86FB-A12AE624E9ED}"/>
              </a:ext>
            </a:extLst>
          </p:cNvPr>
          <p:cNvSpPr txBox="1"/>
          <p:nvPr/>
        </p:nvSpPr>
        <p:spPr>
          <a:xfrm>
            <a:off x="4553886" y="2856641"/>
            <a:ext cx="1728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mic Sans MS" panose="030F0702030302020204" pitchFamily="66" charset="0"/>
              </a:rPr>
              <a:t>Non-literals:</a:t>
            </a: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Does need the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 keyword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2A62DC-1B73-483A-8578-553DB8D31AA4}"/>
              </a:ext>
            </a:extLst>
          </p:cNvPr>
          <p:cNvSpPr/>
          <p:nvPr/>
        </p:nvSpPr>
        <p:spPr>
          <a:xfrm>
            <a:off x="9208168" y="923139"/>
            <a:ext cx="2855494" cy="6241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019E4E-05B0-4A4B-8A61-FA1D888E18E3}"/>
              </a:ext>
            </a:extLst>
          </p:cNvPr>
          <p:cNvSpPr txBox="1"/>
          <p:nvPr/>
        </p:nvSpPr>
        <p:spPr>
          <a:xfrm>
            <a:off x="9086663" y="526821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Comic Sans MS" panose="030F0702030302020204" pitchFamily="66" charset="0"/>
              </a:rPr>
              <a:t>Immutable:</a:t>
            </a:r>
            <a:r>
              <a:rPr lang="en-US" dirty="0">
                <a:solidFill>
                  <a:srgbClr val="FFC000"/>
                </a:solidFill>
                <a:latin typeface="Comic Sans MS" panose="030F0702030302020204" pitchFamily="66" charset="0"/>
              </a:rPr>
              <a:t> Never changes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6062DF-0007-4B6E-B75A-71E26477E769}"/>
              </a:ext>
            </a:extLst>
          </p:cNvPr>
          <p:cNvSpPr txBox="1"/>
          <p:nvPr/>
        </p:nvSpPr>
        <p:spPr>
          <a:xfrm>
            <a:off x="9450803" y="6298"/>
            <a:ext cx="25186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FFC000"/>
                </a:solidFill>
                <a:latin typeface="Comic Sans MS" panose="030F0702030302020204" pitchFamily="66" charset="0"/>
              </a:rPr>
              <a:t>But I can re-assign strings! </a:t>
            </a:r>
            <a:r>
              <a:rPr lang="en-US" sz="1100" dirty="0">
                <a:solidFill>
                  <a:srgbClr val="FFC000"/>
                </a:solidFill>
                <a:latin typeface="Comic Sans MS" panose="030F0702030302020204" pitchFamily="66" charset="0"/>
              </a:rPr>
              <a:t>Yes, you can, but it’s just pointing to a new String in the Java String Heap</a:t>
            </a:r>
          </a:p>
        </p:txBody>
      </p:sp>
    </p:spTree>
    <p:extLst>
      <p:ext uri="{BB962C8B-B14F-4D97-AF65-F5344CB8AC3E}">
        <p14:creationId xmlns:p14="http://schemas.microsoft.com/office/powerpoint/2010/main" val="37554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2" grpId="0" uiExpand="1" build="p"/>
      <p:bldP spid="3" grpId="0" animBg="1"/>
      <p:bldP spid="4" grpId="0"/>
      <p:bldP spid="42" grpId="0" animBg="1"/>
      <p:bldP spid="51" grpId="0"/>
      <p:bldP spid="52" grpId="0" animBg="1"/>
      <p:bldP spid="54" grpId="0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Arrays with Primitive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14817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Python has lists, which store references in sequential order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[0] -&gt; [1] -&gt; [2] -&gt; [3] -&gt; …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Every element in the list is “linked” to the next</a:t>
            </a:r>
          </a:p>
          <a:p>
            <a:r>
              <a:rPr lang="en-US" dirty="0">
                <a:latin typeface="Comic Sans MS" panose="030F0702030302020204" pitchFamily="66" charset="0"/>
              </a:rPr>
              <a:t>Java has arrays, which stores references in sequential order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{0, 1, 2, 3, …}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Every element is stored next to each other in memory, and simple pointer arithmetic can be used to find any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1FED4-5387-4605-9DBD-CDB78CB61BD8}"/>
              </a:ext>
            </a:extLst>
          </p:cNvPr>
          <p:cNvSpPr txBox="1"/>
          <p:nvPr/>
        </p:nvSpPr>
        <p:spPr>
          <a:xfrm>
            <a:off x="2117559" y="487537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DFEDC-5B4A-41E2-98E8-2617FF2637F8}"/>
              </a:ext>
            </a:extLst>
          </p:cNvPr>
          <p:cNvSpPr txBox="1"/>
          <p:nvPr/>
        </p:nvSpPr>
        <p:spPr>
          <a:xfrm>
            <a:off x="8544339" y="487537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Python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D55D581-5336-42A5-9A45-042C3C116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472702"/>
              </p:ext>
            </p:extLst>
          </p:nvPr>
        </p:nvGraphicFramePr>
        <p:xfrm>
          <a:off x="264695" y="5379648"/>
          <a:ext cx="546234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34716">
                  <a:extLst>
                    <a:ext uri="{9D8B030D-6E8A-4147-A177-3AD203B41FA5}">
                      <a16:colId xmlns:a16="http://schemas.microsoft.com/office/drawing/2014/main" val="3050346419"/>
                    </a:ext>
                  </a:extLst>
                </a:gridCol>
                <a:gridCol w="786064">
                  <a:extLst>
                    <a:ext uri="{9D8B030D-6E8A-4147-A177-3AD203B41FA5}">
                      <a16:colId xmlns:a16="http://schemas.microsoft.com/office/drawing/2014/main" val="1730837063"/>
                    </a:ext>
                  </a:extLst>
                </a:gridCol>
                <a:gridCol w="910390">
                  <a:extLst>
                    <a:ext uri="{9D8B030D-6E8A-4147-A177-3AD203B41FA5}">
                      <a16:colId xmlns:a16="http://schemas.microsoft.com/office/drawing/2014/main" val="1725471446"/>
                    </a:ext>
                  </a:extLst>
                </a:gridCol>
                <a:gridCol w="910390">
                  <a:extLst>
                    <a:ext uri="{9D8B030D-6E8A-4147-A177-3AD203B41FA5}">
                      <a16:colId xmlns:a16="http://schemas.microsoft.com/office/drawing/2014/main" val="2610151175"/>
                    </a:ext>
                  </a:extLst>
                </a:gridCol>
                <a:gridCol w="910390">
                  <a:extLst>
                    <a:ext uri="{9D8B030D-6E8A-4147-A177-3AD203B41FA5}">
                      <a16:colId xmlns:a16="http://schemas.microsoft.com/office/drawing/2014/main" val="3977894343"/>
                    </a:ext>
                  </a:extLst>
                </a:gridCol>
                <a:gridCol w="910390">
                  <a:extLst>
                    <a:ext uri="{9D8B030D-6E8A-4147-A177-3AD203B41FA5}">
                      <a16:colId xmlns:a16="http://schemas.microsoft.com/office/drawing/2014/main" val="2835230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16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65680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6D4863B-E028-48A5-A7AA-70A0C3D65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186154"/>
              </p:ext>
            </p:extLst>
          </p:nvPr>
        </p:nvGraphicFramePr>
        <p:xfrm>
          <a:off x="6070597" y="5379648"/>
          <a:ext cx="58567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118">
                  <a:extLst>
                    <a:ext uri="{9D8B030D-6E8A-4147-A177-3AD203B41FA5}">
                      <a16:colId xmlns:a16="http://schemas.microsoft.com/office/drawing/2014/main" val="2513920139"/>
                    </a:ext>
                  </a:extLst>
                </a:gridCol>
                <a:gridCol w="976118">
                  <a:extLst>
                    <a:ext uri="{9D8B030D-6E8A-4147-A177-3AD203B41FA5}">
                      <a16:colId xmlns:a16="http://schemas.microsoft.com/office/drawing/2014/main" val="3971262438"/>
                    </a:ext>
                  </a:extLst>
                </a:gridCol>
                <a:gridCol w="976118">
                  <a:extLst>
                    <a:ext uri="{9D8B030D-6E8A-4147-A177-3AD203B41FA5}">
                      <a16:colId xmlns:a16="http://schemas.microsoft.com/office/drawing/2014/main" val="1354972211"/>
                    </a:ext>
                  </a:extLst>
                </a:gridCol>
                <a:gridCol w="976118">
                  <a:extLst>
                    <a:ext uri="{9D8B030D-6E8A-4147-A177-3AD203B41FA5}">
                      <a16:colId xmlns:a16="http://schemas.microsoft.com/office/drawing/2014/main" val="957176752"/>
                    </a:ext>
                  </a:extLst>
                </a:gridCol>
                <a:gridCol w="976118">
                  <a:extLst>
                    <a:ext uri="{9D8B030D-6E8A-4147-A177-3AD203B41FA5}">
                      <a16:colId xmlns:a16="http://schemas.microsoft.com/office/drawing/2014/main" val="1235148577"/>
                    </a:ext>
                  </a:extLst>
                </a:gridCol>
                <a:gridCol w="976118">
                  <a:extLst>
                    <a:ext uri="{9D8B030D-6E8A-4147-A177-3AD203B41FA5}">
                      <a16:colId xmlns:a16="http://schemas.microsoft.com/office/drawing/2014/main" val="688803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1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-&gt;Value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7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-&gt;Next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3727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17D86AB-0AE4-40A2-B257-82E0BD081BD6}"/>
              </a:ext>
            </a:extLst>
          </p:cNvPr>
          <p:cNvSpPr txBox="1"/>
          <p:nvPr/>
        </p:nvSpPr>
        <p:spPr>
          <a:xfrm>
            <a:off x="494195" y="6256265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Size of data type: 1 byte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6E91E2-8C3F-4153-97B7-52A8C187DCCA}"/>
              </a:ext>
            </a:extLst>
          </p:cNvPr>
          <p:cNvCxnSpPr/>
          <p:nvPr/>
        </p:nvCxnSpPr>
        <p:spPr>
          <a:xfrm>
            <a:off x="2013284" y="5574632"/>
            <a:ext cx="1925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B1381D-18FB-43C9-83D1-95274D3BAE89}"/>
              </a:ext>
            </a:extLst>
          </p:cNvPr>
          <p:cNvCxnSpPr/>
          <p:nvPr/>
        </p:nvCxnSpPr>
        <p:spPr>
          <a:xfrm>
            <a:off x="2911642" y="5574632"/>
            <a:ext cx="1925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68510-C854-49F9-9838-E58FB0973599}"/>
              </a:ext>
            </a:extLst>
          </p:cNvPr>
          <p:cNvCxnSpPr/>
          <p:nvPr/>
        </p:nvCxnSpPr>
        <p:spPr>
          <a:xfrm>
            <a:off x="3818021" y="5582653"/>
            <a:ext cx="1925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F977C5-9327-4DE0-9C71-F640A18DA6A5}"/>
              </a:ext>
            </a:extLst>
          </p:cNvPr>
          <p:cNvCxnSpPr/>
          <p:nvPr/>
        </p:nvCxnSpPr>
        <p:spPr>
          <a:xfrm>
            <a:off x="4724400" y="5566611"/>
            <a:ext cx="1925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7E24E3-F0FA-4119-8FDE-B10D6540B1B9}"/>
              </a:ext>
            </a:extLst>
          </p:cNvPr>
          <p:cNvCxnSpPr>
            <a:cxnSpLocks/>
          </p:cNvCxnSpPr>
          <p:nvPr/>
        </p:nvCxnSpPr>
        <p:spPr>
          <a:xfrm flipV="1">
            <a:off x="7836568" y="5582653"/>
            <a:ext cx="200527" cy="7379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1476C3-0805-48D9-A37F-875F07C9C5B5}"/>
              </a:ext>
            </a:extLst>
          </p:cNvPr>
          <p:cNvCxnSpPr>
            <a:cxnSpLocks/>
          </p:cNvCxnSpPr>
          <p:nvPr/>
        </p:nvCxnSpPr>
        <p:spPr>
          <a:xfrm flipV="1">
            <a:off x="8783052" y="5582653"/>
            <a:ext cx="256674" cy="7379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598A00-290B-44E7-8332-75CBCD53494D}"/>
              </a:ext>
            </a:extLst>
          </p:cNvPr>
          <p:cNvCxnSpPr>
            <a:cxnSpLocks/>
          </p:cNvCxnSpPr>
          <p:nvPr/>
        </p:nvCxnSpPr>
        <p:spPr>
          <a:xfrm flipV="1">
            <a:off x="9785684" y="5662863"/>
            <a:ext cx="216569" cy="6497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5ECA4-006D-4ADB-B15A-381B6812B54F}"/>
              </a:ext>
            </a:extLst>
          </p:cNvPr>
          <p:cNvCxnSpPr>
            <a:cxnSpLocks/>
          </p:cNvCxnSpPr>
          <p:nvPr/>
        </p:nvCxnSpPr>
        <p:spPr>
          <a:xfrm flipV="1">
            <a:off x="10756231" y="5662863"/>
            <a:ext cx="256674" cy="6497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86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Arrays with Primitive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14354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You can have an array of anything</a:t>
            </a:r>
          </a:p>
          <a:p>
            <a:r>
              <a:rPr lang="en-US" dirty="0">
                <a:latin typeface="Comic Sans MS" panose="030F0702030302020204" pitchFamily="66" charset="0"/>
              </a:rPr>
              <a:t>Comes in three flavors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D55A92-6BDF-4C61-83DA-A853E9802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34" y="3039980"/>
            <a:ext cx="9498932" cy="3549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FF1D7E-E267-48B4-A22F-CA768295B1A9}"/>
              </a:ext>
            </a:extLst>
          </p:cNvPr>
          <p:cNvSpPr txBox="1"/>
          <p:nvPr/>
        </p:nvSpPr>
        <p:spPr>
          <a:xfrm>
            <a:off x="8227367" y="4206208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array initializer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19A5D-0369-4645-9D3D-9433DA1C3A58}"/>
              </a:ext>
            </a:extLst>
          </p:cNvPr>
          <p:cNvSpPr txBox="1"/>
          <p:nvPr/>
        </p:nvSpPr>
        <p:spPr>
          <a:xfrm>
            <a:off x="8227367" y="4667873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array allocation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556C0-D9FF-46AC-A6C0-56BB400F8D82}"/>
              </a:ext>
            </a:extLst>
          </p:cNvPr>
          <p:cNvSpPr txBox="1"/>
          <p:nvPr/>
        </p:nvSpPr>
        <p:spPr>
          <a:xfrm>
            <a:off x="5452083" y="5129538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array variable</a:t>
            </a:r>
          </a:p>
        </p:txBody>
      </p:sp>
    </p:spTree>
    <p:extLst>
      <p:ext uri="{BB962C8B-B14F-4D97-AF65-F5344CB8AC3E}">
        <p14:creationId xmlns:p14="http://schemas.microsoft.com/office/powerpoint/2010/main" val="2666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0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Arrays with Primitive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1435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 single dimension of an array is indicated by []</a:t>
            </a:r>
          </a:p>
          <a:p>
            <a:r>
              <a:rPr lang="en-US" dirty="0">
                <a:latin typeface="Comic Sans MS" panose="030F0702030302020204" pitchFamily="66" charset="0"/>
              </a:rPr>
              <a:t>For every [], we say something is “array of”</a:t>
            </a:r>
          </a:p>
          <a:p>
            <a:r>
              <a:rPr lang="en-US" dirty="0">
                <a:latin typeface="Comic Sans MS" panose="030F0702030302020204" pitchFamily="66" charset="0"/>
              </a:rPr>
              <a:t>So, the below would be “array of array of </a:t>
            </a:r>
            <a:r>
              <a:rPr lang="en-US" dirty="0" err="1">
                <a:latin typeface="Comic Sans MS" panose="030F0702030302020204" pitchFamily="66" charset="0"/>
              </a:rPr>
              <a:t>ints</a:t>
            </a:r>
            <a:r>
              <a:rPr lang="en-US" dirty="0">
                <a:latin typeface="Comic Sans MS" panose="030F0702030302020204" pitchFamily="66" charset="0"/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ED47C-2189-481F-B577-AD63A195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28" y="3285338"/>
            <a:ext cx="7502943" cy="32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Arrays with Primitive Types (Practice)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13174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int[] ai;              </a:t>
            </a:r>
            <a:r>
              <a:rPr lang="en-US" dirty="0">
                <a:latin typeface="Comic Sans MS" panose="030F0702030302020204" pitchFamily="66" charset="0"/>
              </a:rPr>
              <a:t>// array of int</a:t>
            </a:r>
          </a:p>
          <a:p>
            <a:r>
              <a:rPr lang="en-US" dirty="0">
                <a:latin typeface="Consolas" panose="020B0609020204030204" pitchFamily="49" charset="0"/>
              </a:rPr>
              <a:t>short[][] as;          </a:t>
            </a:r>
            <a:r>
              <a:rPr lang="en-US" dirty="0">
                <a:latin typeface="Comic Sans MS" panose="030F0702030302020204" pitchFamily="66" charset="0"/>
              </a:rPr>
              <a:t>// array of array of short</a:t>
            </a:r>
          </a:p>
          <a:p>
            <a:r>
              <a:rPr lang="en-US" dirty="0">
                <a:latin typeface="Consolas" panose="020B0609020204030204" pitchFamily="49" charset="0"/>
              </a:rPr>
              <a:t>int s;                 </a:t>
            </a:r>
            <a:r>
              <a:rPr lang="en-US" dirty="0">
                <a:latin typeface="Comic Sans MS" panose="030F0702030302020204" pitchFamily="66" charset="0"/>
              </a:rPr>
              <a:t>// integer s</a:t>
            </a:r>
          </a:p>
          <a:p>
            <a:r>
              <a:rPr lang="en-US" dirty="0">
                <a:latin typeface="Consolas" panose="020B0609020204030204" pitchFamily="49" charset="0"/>
              </a:rPr>
              <a:t>short </a:t>
            </a:r>
            <a:r>
              <a:rPr lang="en-US" dirty="0" err="1">
                <a:latin typeface="Consolas" panose="020B0609020204030204" pitchFamily="49" charset="0"/>
              </a:rPr>
              <a:t>aas</a:t>
            </a:r>
            <a:r>
              <a:rPr lang="en-US" dirty="0">
                <a:latin typeface="Consolas" panose="020B0609020204030204" pitchFamily="49" charset="0"/>
              </a:rPr>
              <a:t>[][];         </a:t>
            </a:r>
            <a:r>
              <a:rPr lang="en-US" dirty="0">
                <a:latin typeface="Comic Sans MS" panose="030F0702030302020204" pitchFamily="66" charset="0"/>
              </a:rPr>
              <a:t>// array of array of short</a:t>
            </a:r>
          </a:p>
          <a:p>
            <a:r>
              <a:rPr lang="en-US" dirty="0">
                <a:latin typeface="Consolas" panose="020B0609020204030204" pitchFamily="49" charset="0"/>
              </a:rPr>
              <a:t>Object[] </a:t>
            </a:r>
            <a:r>
              <a:rPr lang="en-US" dirty="0" err="1">
                <a:latin typeface="Consolas" panose="020B0609020204030204" pitchFamily="49" charset="0"/>
              </a:rPr>
              <a:t>ao</a:t>
            </a:r>
            <a:r>
              <a:rPr lang="en-US" dirty="0">
                <a:latin typeface="Consolas" panose="020B0609020204030204" pitchFamily="49" charset="0"/>
              </a:rPr>
              <a:t>,           </a:t>
            </a:r>
            <a:r>
              <a:rPr lang="en-US" dirty="0">
                <a:latin typeface="Comic Sans MS" panose="030F0702030302020204" pitchFamily="66" charset="0"/>
              </a:rPr>
              <a:t>// array of Object</a:t>
            </a:r>
          </a:p>
          <a:p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 err="1">
                <a:latin typeface="Consolas" panose="020B0609020204030204" pitchFamily="49" charset="0"/>
              </a:rPr>
              <a:t>otherAo</a:t>
            </a:r>
            <a:r>
              <a:rPr lang="en-US" dirty="0">
                <a:latin typeface="Consolas" panose="020B0609020204030204" pitchFamily="49" charset="0"/>
              </a:rPr>
              <a:t>;      </a:t>
            </a:r>
            <a:r>
              <a:rPr lang="en-US" dirty="0">
                <a:latin typeface="Comic Sans MS" panose="030F0702030302020204" pitchFamily="66" charset="0"/>
              </a:rPr>
              <a:t>// array of Object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FD3F2-B7C0-42D0-9C99-DA961EFB7789}"/>
              </a:ext>
            </a:extLst>
          </p:cNvPr>
          <p:cNvSpPr/>
          <p:nvPr/>
        </p:nvSpPr>
        <p:spPr>
          <a:xfrm>
            <a:off x="5546558" y="1825626"/>
            <a:ext cx="4752474" cy="460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B2E01-FD69-4FCD-947D-26D36D4756F8}"/>
              </a:ext>
            </a:extLst>
          </p:cNvPr>
          <p:cNvSpPr/>
          <p:nvPr/>
        </p:nvSpPr>
        <p:spPr>
          <a:xfrm>
            <a:off x="5546558" y="2355015"/>
            <a:ext cx="4752474" cy="460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25305-B398-4A34-BA30-5798529D9E16}"/>
              </a:ext>
            </a:extLst>
          </p:cNvPr>
          <p:cNvSpPr/>
          <p:nvPr/>
        </p:nvSpPr>
        <p:spPr>
          <a:xfrm>
            <a:off x="5546558" y="2872206"/>
            <a:ext cx="4752474" cy="460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078E5-0C6C-4C60-8069-12AAA6A52616}"/>
              </a:ext>
            </a:extLst>
          </p:cNvPr>
          <p:cNvSpPr/>
          <p:nvPr/>
        </p:nvSpPr>
        <p:spPr>
          <a:xfrm>
            <a:off x="5546558" y="3398087"/>
            <a:ext cx="4752474" cy="460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1194B-B276-4607-BB00-B72779B71C3F}"/>
              </a:ext>
            </a:extLst>
          </p:cNvPr>
          <p:cNvSpPr/>
          <p:nvPr/>
        </p:nvSpPr>
        <p:spPr>
          <a:xfrm>
            <a:off x="5546558" y="3923968"/>
            <a:ext cx="4752474" cy="460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2A1E3-0C3A-45CF-B539-839CF6646AC0}"/>
              </a:ext>
            </a:extLst>
          </p:cNvPr>
          <p:cNvSpPr/>
          <p:nvPr/>
        </p:nvSpPr>
        <p:spPr>
          <a:xfrm>
            <a:off x="5546558" y="4433807"/>
            <a:ext cx="4752474" cy="460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ire YoUDee - University of Delaware Athletics">
            <a:extLst>
              <a:ext uri="{FF2B5EF4-FFF2-40B4-BE49-F238E27FC236}">
                <a16:creationId xmlns:a16="http://schemas.microsoft.com/office/drawing/2014/main" id="{9311DF56-E3FD-46B9-9CED-0782C663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D3D728-A136-4830-A5BD-C5535689A92F}"/>
              </a:ext>
            </a:extLst>
          </p:cNvPr>
          <p:cNvSpPr/>
          <p:nvPr/>
        </p:nvSpPr>
        <p:spPr>
          <a:xfrm rot="450242">
            <a:off x="6595653" y="3882103"/>
            <a:ext cx="1737325" cy="1560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1C15B-0610-408D-8BBB-B170B505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21328">
            <a:off x="6190250" y="3674196"/>
            <a:ext cx="2548128" cy="1600200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0393DC"/>
                </a:solidFill>
                <a:latin typeface="Comic Sans MS" panose="030F0702030302020204" pitchFamily="66" charset="0"/>
              </a:rPr>
              <a:t>that’s</a:t>
            </a:r>
            <a:br>
              <a:rPr lang="en-US" sz="4800" dirty="0">
                <a:solidFill>
                  <a:srgbClr val="0393DC"/>
                </a:solidFill>
                <a:latin typeface="Comic Sans MS" panose="030F0702030302020204" pitchFamily="66" charset="0"/>
              </a:rPr>
            </a:br>
            <a:r>
              <a:rPr lang="en-US" sz="4800" dirty="0">
                <a:solidFill>
                  <a:srgbClr val="0393DC"/>
                </a:solidFill>
                <a:latin typeface="Comic Sans MS" panose="030F0702030302020204" pitchFamily="66" charset="0"/>
              </a:rPr>
              <a:t>all :)</a:t>
            </a:r>
          </a:p>
        </p:txBody>
      </p:sp>
    </p:spTree>
    <p:extLst>
      <p:ext uri="{BB962C8B-B14F-4D97-AF65-F5344CB8AC3E}">
        <p14:creationId xmlns:p14="http://schemas.microsoft.com/office/powerpoint/2010/main" val="120062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6095" cy="4351338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 only grade labs and lab attendance</a:t>
            </a:r>
          </a:p>
          <a:p>
            <a:r>
              <a:rPr lang="en-US" b="1" i="1" dirty="0">
                <a:latin typeface="Comic Sans MS" panose="030F0702030302020204" pitchFamily="66" charset="0"/>
              </a:rPr>
              <a:t>[OTHER TA] </a:t>
            </a:r>
            <a:r>
              <a:rPr lang="en-US" dirty="0">
                <a:latin typeface="Comic Sans MS" panose="030F0702030302020204" pitchFamily="66" charset="0"/>
              </a:rPr>
              <a:t>handles the </a:t>
            </a:r>
            <a:r>
              <a:rPr lang="en-US" dirty="0" err="1">
                <a:latin typeface="Comic Sans MS" panose="030F0702030302020204" pitchFamily="66" charset="0"/>
              </a:rPr>
              <a:t>Zybooks</a:t>
            </a:r>
            <a:r>
              <a:rPr lang="en-US" dirty="0">
                <a:latin typeface="Comic Sans MS" panose="030F0702030302020204" pitchFamily="66" charset="0"/>
              </a:rPr>
              <a:t> homework</a:t>
            </a:r>
          </a:p>
          <a:p>
            <a:pPr lvl="1"/>
            <a:r>
              <a:rPr lang="en-US" b="1" i="1" dirty="0">
                <a:latin typeface="Comic Sans MS" panose="030F0702030302020204" pitchFamily="66" charset="0"/>
              </a:rPr>
              <a:t>[OTHER TA’S EMAIL]</a:t>
            </a:r>
          </a:p>
          <a:p>
            <a:r>
              <a:rPr lang="en-US" dirty="0" err="1">
                <a:latin typeface="Comic Sans MS" panose="030F0702030302020204" pitchFamily="66" charset="0"/>
              </a:rPr>
              <a:t>Wassil</a:t>
            </a:r>
            <a:r>
              <a:rPr lang="en-US" dirty="0">
                <a:latin typeface="Comic Sans MS" panose="030F0702030302020204" pitchFamily="66" charset="0"/>
              </a:rPr>
              <a:t> produces the labs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But if you see anything that’s weird or confusing, do not hesitate to email me.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Most problems I’ve relayed to </a:t>
            </a:r>
            <a:r>
              <a:rPr lang="en-US" dirty="0" err="1">
                <a:latin typeface="Comic Sans MS" panose="030F0702030302020204" pitchFamily="66" charset="0"/>
              </a:rPr>
              <a:t>Wassil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5AA0F-248A-46D3-AF4D-5105CA85E475}"/>
              </a:ext>
            </a:extLst>
          </p:cNvPr>
          <p:cNvSpPr/>
          <p:nvPr/>
        </p:nvSpPr>
        <p:spPr>
          <a:xfrm>
            <a:off x="112294" y="96252"/>
            <a:ext cx="11983453" cy="66654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croll with solid fill">
            <a:extLst>
              <a:ext uri="{FF2B5EF4-FFF2-40B4-BE49-F238E27FC236}">
                <a16:creationId xmlns:a16="http://schemas.microsoft.com/office/drawing/2014/main" id="{D3119EAC-F7D5-4B1A-B4A6-09642E2EB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544" y="3221707"/>
            <a:ext cx="2955256" cy="2955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11EB5-B1EF-4625-80B8-2AEF82994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163" y="707524"/>
            <a:ext cx="3621556" cy="213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7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onday | Garfield Wiki | Fandom">
            <a:extLst>
              <a:ext uri="{FF2B5EF4-FFF2-40B4-BE49-F238E27FC236}">
                <a16:creationId xmlns:a16="http://schemas.microsoft.com/office/drawing/2014/main" id="{46AD5E55-5455-48AE-838A-4F5358B74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84" y="3563814"/>
            <a:ext cx="2947235" cy="312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Labs Now Due on Mondays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6095" cy="4351338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That way we all have a fresh start on Tuesday Labs</a:t>
            </a:r>
          </a:p>
          <a:p>
            <a:r>
              <a:rPr lang="en-US" dirty="0">
                <a:latin typeface="Comic Sans MS" panose="030F0702030302020204" pitchFamily="66" charset="0"/>
              </a:rPr>
              <a:t>Keeps the schedule in sync</a:t>
            </a:r>
          </a:p>
          <a:p>
            <a:r>
              <a:rPr lang="en-US" dirty="0">
                <a:latin typeface="Comic Sans MS" panose="030F0702030302020204" pitchFamily="66" charset="0"/>
              </a:rPr>
              <a:t>Have the weekends to work on the labs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But please do try to do them earlier!</a:t>
            </a:r>
          </a:p>
          <a:p>
            <a:r>
              <a:rPr lang="en-US" dirty="0">
                <a:latin typeface="Comic Sans MS" panose="030F0702030302020204" pitchFamily="66" charset="0"/>
              </a:rPr>
              <a:t>Poll: Would you like me to host an office hours on the weekend?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Or maybe later when the labs get more challenging?</a:t>
            </a:r>
            <a:endParaRPr lang="en-US" dirty="0"/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5AA0F-248A-46D3-AF4D-5105CA85E475}"/>
              </a:ext>
            </a:extLst>
          </p:cNvPr>
          <p:cNvSpPr/>
          <p:nvPr/>
        </p:nvSpPr>
        <p:spPr>
          <a:xfrm>
            <a:off x="112294" y="96252"/>
            <a:ext cx="11983453" cy="66654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2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No Duplicate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No duplicate code, by that I mean no duplicate behavior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I said this last lab</a:t>
            </a:r>
          </a:p>
          <a:p>
            <a:r>
              <a:rPr lang="en-US" dirty="0" err="1">
                <a:latin typeface="Comic Sans MS" panose="030F0702030302020204" pitchFamily="66" charset="0"/>
              </a:rPr>
              <a:t>milesPerGallon</a:t>
            </a:r>
            <a:r>
              <a:rPr lang="en-US" dirty="0">
                <a:latin typeface="Comic Sans MS" panose="030F0702030302020204" pitchFamily="66" charset="0"/>
              </a:rPr>
              <a:t> = 2;</a:t>
            </a:r>
          </a:p>
          <a:p>
            <a:r>
              <a:rPr lang="en-US" dirty="0" err="1">
                <a:latin typeface="Comic Sans MS" panose="030F0702030302020204" pitchFamily="66" charset="0"/>
              </a:rPr>
              <a:t>milesPerGallon</a:t>
            </a:r>
            <a:r>
              <a:rPr lang="en-US" dirty="0">
                <a:latin typeface="Comic Sans MS" panose="030F0702030302020204" pitchFamily="66" charset="0"/>
              </a:rPr>
              <a:t> = 4;</a:t>
            </a:r>
          </a:p>
          <a:p>
            <a:r>
              <a:rPr lang="en-US" dirty="0">
                <a:latin typeface="Comic Sans MS" panose="030F0702030302020204" pitchFamily="66" charset="0"/>
              </a:rPr>
              <a:t>distance = </a:t>
            </a:r>
            <a:r>
              <a:rPr lang="en-US" dirty="0" err="1">
                <a:latin typeface="Comic Sans MS" panose="030F0702030302020204" pitchFamily="66" charset="0"/>
              </a:rPr>
              <a:t>milesPerGallon</a:t>
            </a:r>
            <a:r>
              <a:rPr lang="en-US" dirty="0">
                <a:latin typeface="Comic Sans MS" panose="030F0702030302020204" pitchFamily="66" charset="0"/>
              </a:rPr>
              <a:t> * </a:t>
            </a:r>
            <a:r>
              <a:rPr lang="en-US" dirty="0" err="1">
                <a:latin typeface="Comic Sans MS" panose="030F0702030302020204" pitchFamily="66" charset="0"/>
              </a:rPr>
              <a:t>gasInTank</a:t>
            </a:r>
            <a:r>
              <a:rPr lang="en-US" dirty="0">
                <a:latin typeface="Comic Sans MS" panose="030F0702030302020204" pitchFamily="66" charset="0"/>
              </a:rPr>
              <a:t>;</a:t>
            </a:r>
          </a:p>
          <a:p>
            <a:r>
              <a:rPr lang="en-US" dirty="0">
                <a:latin typeface="Comic Sans MS" panose="030F0702030302020204" pitchFamily="66" charset="0"/>
              </a:rPr>
              <a:t>We never want to have code that does the same thing twice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Don’t want to waste time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560DA6-48E3-4145-8D3D-ECDDDEAD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181" y="4768956"/>
            <a:ext cx="2916404" cy="17239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4C8778-5704-4EEC-86E7-CE1A3E633A49}"/>
              </a:ext>
            </a:extLst>
          </p:cNvPr>
          <p:cNvSpPr/>
          <p:nvPr/>
        </p:nvSpPr>
        <p:spPr>
          <a:xfrm>
            <a:off x="112294" y="96252"/>
            <a:ext cx="11983453" cy="66654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FC02E-F340-43D2-8B10-55F084BD9545}"/>
              </a:ext>
            </a:extLst>
          </p:cNvPr>
          <p:cNvSpPr txBox="1"/>
          <p:nvPr/>
        </p:nvSpPr>
        <p:spPr>
          <a:xfrm>
            <a:off x="4475748" y="2237874"/>
            <a:ext cx="5625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>
                <a:solidFill>
                  <a:srgbClr val="00B050"/>
                </a:solidFill>
                <a:latin typeface="Comic Sans MS" panose="030F0702030302020204" pitchFamily="66" charset="0"/>
              </a:rPr>
              <a:t>Which of these is duplicate behavior?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2EC87-E183-43AE-89D7-F78474035D47}"/>
              </a:ext>
            </a:extLst>
          </p:cNvPr>
          <p:cNvSpPr txBox="1"/>
          <p:nvPr/>
        </p:nvSpPr>
        <p:spPr>
          <a:xfrm>
            <a:off x="248654" y="2704004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A467F-217C-4259-B610-D220C81C06C7}"/>
              </a:ext>
            </a:extLst>
          </p:cNvPr>
          <p:cNvSpPr txBox="1"/>
          <p:nvPr/>
        </p:nvSpPr>
        <p:spPr>
          <a:xfrm>
            <a:off x="248654" y="3227228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Is?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23970-2178-473D-B5B6-0DD0FB5E9E8B}"/>
              </a:ext>
            </a:extLst>
          </p:cNvPr>
          <p:cNvSpPr txBox="1"/>
          <p:nvPr/>
        </p:nvSpPr>
        <p:spPr>
          <a:xfrm>
            <a:off x="248654" y="3750452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Is?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AA094-B238-4BC4-B762-94979FFA3737}"/>
              </a:ext>
            </a:extLst>
          </p:cNvPr>
          <p:cNvSpPr txBox="1"/>
          <p:nvPr/>
        </p:nvSpPr>
        <p:spPr>
          <a:xfrm>
            <a:off x="4475748" y="2704004"/>
            <a:ext cx="749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No</a:t>
            </a:r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, it is NOT a duplicate. Doesn’t appear anywhere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C2DD-3C5A-43CB-87E0-447DC825038D}"/>
              </a:ext>
            </a:extLst>
          </p:cNvPr>
          <p:cNvSpPr txBox="1"/>
          <p:nvPr/>
        </p:nvSpPr>
        <p:spPr>
          <a:xfrm>
            <a:off x="4475747" y="3227228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No</a:t>
            </a:r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, same reason^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56FAD-D90A-4FC0-981A-FBB800658FB6}"/>
              </a:ext>
            </a:extLst>
          </p:cNvPr>
          <p:cNvSpPr txBox="1"/>
          <p:nvPr/>
        </p:nvSpPr>
        <p:spPr>
          <a:xfrm>
            <a:off x="7645297" y="3750451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4370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8" grpId="0"/>
      <p:bldP spid="10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this &amp; this()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Consider the two classes, Factory &amp; Lab1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4FC59-E111-4DBE-A99F-72E16171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4189"/>
            <a:ext cx="5810250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4ADCD-6D8A-48F9-B2F5-020B55D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571" y="3024189"/>
            <a:ext cx="6484429" cy="31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2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59953EA-9524-4177-A10A-D175ED2A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504"/>
            <a:ext cx="5204491" cy="282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31042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this &amp; this()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096" y="1398936"/>
            <a:ext cx="4406395" cy="89982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First, we bring the Factory to life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Second, we then access the name var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1FAE4-E5D4-408F-9B1B-376D3634C5EE}"/>
              </a:ext>
            </a:extLst>
          </p:cNvPr>
          <p:cNvSpPr/>
          <p:nvPr/>
        </p:nvSpPr>
        <p:spPr>
          <a:xfrm>
            <a:off x="8554453" y="144379"/>
            <a:ext cx="3477126" cy="65692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23F45-9879-4428-BF0D-C4F5C1F49318}"/>
              </a:ext>
            </a:extLst>
          </p:cNvPr>
          <p:cNvSpPr txBox="1"/>
          <p:nvPr/>
        </p:nvSpPr>
        <p:spPr>
          <a:xfrm>
            <a:off x="9452080" y="219744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Memory/RAM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00FB80-7270-4BDF-9A0A-5240D08C23F4}"/>
              </a:ext>
            </a:extLst>
          </p:cNvPr>
          <p:cNvCxnSpPr/>
          <p:nvPr/>
        </p:nvCxnSpPr>
        <p:spPr>
          <a:xfrm>
            <a:off x="8722894" y="589076"/>
            <a:ext cx="32004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EA816B-280B-47F6-B893-77C1E3437354}"/>
              </a:ext>
            </a:extLst>
          </p:cNvPr>
          <p:cNvSpPr txBox="1"/>
          <p:nvPr/>
        </p:nvSpPr>
        <p:spPr>
          <a:xfrm>
            <a:off x="8650702" y="70155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omic Sans MS" panose="030F0702030302020204" pitchFamily="66" charset="0"/>
              </a:rPr>
              <a:t>Address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62E7DC-5E93-4BD1-8FCF-8845329737B5}"/>
              </a:ext>
            </a:extLst>
          </p:cNvPr>
          <p:cNvSpPr txBox="1"/>
          <p:nvPr/>
        </p:nvSpPr>
        <p:spPr>
          <a:xfrm>
            <a:off x="9986490" y="70155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omic Sans MS" panose="030F0702030302020204" pitchFamily="66" charset="0"/>
              </a:rPr>
              <a:t>Value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6A8BAD-9A4B-4915-AD88-63943AB3E23C}"/>
              </a:ext>
            </a:extLst>
          </p:cNvPr>
          <p:cNvCxnSpPr>
            <a:cxnSpLocks/>
          </p:cNvCxnSpPr>
          <p:nvPr/>
        </p:nvCxnSpPr>
        <p:spPr>
          <a:xfrm>
            <a:off x="9897979" y="701550"/>
            <a:ext cx="0" cy="5747376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CA2E7F-4444-4A62-BFAB-DE826D1023C4}"/>
              </a:ext>
            </a:extLst>
          </p:cNvPr>
          <p:cNvSpPr txBox="1"/>
          <p:nvPr/>
        </p:nvSpPr>
        <p:spPr>
          <a:xfrm>
            <a:off x="8634510" y="107831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0x00000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CD315-75CC-4227-AE1E-C83028AC7AC1}"/>
              </a:ext>
            </a:extLst>
          </p:cNvPr>
          <p:cNvSpPr txBox="1"/>
          <p:nvPr/>
        </p:nvSpPr>
        <p:spPr>
          <a:xfrm>
            <a:off x="9986490" y="105575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&lt;Java Stuff&gt;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F8545-6D4C-47E6-BB55-54BDE64D6E6D}"/>
              </a:ext>
            </a:extLst>
          </p:cNvPr>
          <p:cNvSpPr txBox="1"/>
          <p:nvPr/>
        </p:nvSpPr>
        <p:spPr>
          <a:xfrm>
            <a:off x="8642563" y="238158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0x0024F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B1634-E7D7-4AD1-A50E-F7E68678BA43}"/>
              </a:ext>
            </a:extLst>
          </p:cNvPr>
          <p:cNvSpPr txBox="1"/>
          <p:nvPr/>
        </p:nvSpPr>
        <p:spPr>
          <a:xfrm>
            <a:off x="9024201" y="166418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E6FFD-6195-41DB-A964-D7EF89CA8762}"/>
              </a:ext>
            </a:extLst>
          </p:cNvPr>
          <p:cNvSpPr txBox="1"/>
          <p:nvPr/>
        </p:nvSpPr>
        <p:spPr>
          <a:xfrm>
            <a:off x="10694216" y="166818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25FD-5DC3-48D8-86D4-850E9C3BA29D}"/>
              </a:ext>
            </a:extLst>
          </p:cNvPr>
          <p:cNvSpPr txBox="1"/>
          <p:nvPr/>
        </p:nvSpPr>
        <p:spPr>
          <a:xfrm>
            <a:off x="9983636" y="2381587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Lab1.main code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6021E0-9422-4A50-9DC7-BBFB956A04AE}"/>
              </a:ext>
            </a:extLst>
          </p:cNvPr>
          <p:cNvCxnSpPr>
            <a:cxnSpLocks/>
          </p:cNvCxnSpPr>
          <p:nvPr/>
        </p:nvCxnSpPr>
        <p:spPr>
          <a:xfrm>
            <a:off x="8722894" y="2349503"/>
            <a:ext cx="311618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4AE49B-C6AD-4A0B-8B8B-5980FD13998D}"/>
              </a:ext>
            </a:extLst>
          </p:cNvPr>
          <p:cNvCxnSpPr>
            <a:cxnSpLocks/>
          </p:cNvCxnSpPr>
          <p:nvPr/>
        </p:nvCxnSpPr>
        <p:spPr>
          <a:xfrm>
            <a:off x="8722894" y="3857459"/>
            <a:ext cx="311618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E3587E-F5E6-45E3-8CD6-D48AD73C6B2C}"/>
              </a:ext>
            </a:extLst>
          </p:cNvPr>
          <p:cNvSpPr txBox="1"/>
          <p:nvPr/>
        </p:nvSpPr>
        <p:spPr>
          <a:xfrm>
            <a:off x="9024201" y="28354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07EF78-BD1B-450C-9B4A-56325137BA39}"/>
              </a:ext>
            </a:extLst>
          </p:cNvPr>
          <p:cNvSpPr txBox="1"/>
          <p:nvPr/>
        </p:nvSpPr>
        <p:spPr>
          <a:xfrm>
            <a:off x="10684552" y="282491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F235EB-8685-4DD9-9952-7A52ACF4E3C8}"/>
              </a:ext>
            </a:extLst>
          </p:cNvPr>
          <p:cNvSpPr txBox="1"/>
          <p:nvPr/>
        </p:nvSpPr>
        <p:spPr>
          <a:xfrm>
            <a:off x="8661434" y="393353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0x09AA2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BF23B6-0F99-4AEE-831A-64FF679B404A}"/>
              </a:ext>
            </a:extLst>
          </p:cNvPr>
          <p:cNvSpPr txBox="1"/>
          <p:nvPr/>
        </p:nvSpPr>
        <p:spPr>
          <a:xfrm>
            <a:off x="9952516" y="393145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Factory instance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DA5914-06CB-41E3-B74C-5BB5EA63867E}"/>
              </a:ext>
            </a:extLst>
          </p:cNvPr>
          <p:cNvSpPr txBox="1"/>
          <p:nvPr/>
        </p:nvSpPr>
        <p:spPr>
          <a:xfrm>
            <a:off x="8650702" y="31494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0x0028B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D54E71-67C6-4316-A788-DDFCF948C58A}"/>
              </a:ext>
            </a:extLst>
          </p:cNvPr>
          <p:cNvSpPr txBox="1"/>
          <p:nvPr/>
        </p:nvSpPr>
        <p:spPr>
          <a:xfrm>
            <a:off x="9978100" y="3205583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Factory f reference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0ED962-B786-40B7-94CA-001D884C3F31}"/>
              </a:ext>
            </a:extLst>
          </p:cNvPr>
          <p:cNvSpPr txBox="1"/>
          <p:nvPr/>
        </p:nvSpPr>
        <p:spPr>
          <a:xfrm>
            <a:off x="10165979" y="3473612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= 0x09AA2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3AF4B8-7A26-4A74-A9E4-28A61EB04F18}"/>
              </a:ext>
            </a:extLst>
          </p:cNvPr>
          <p:cNvSpPr txBox="1"/>
          <p:nvPr/>
        </p:nvSpPr>
        <p:spPr>
          <a:xfrm>
            <a:off x="8646080" y="468919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0x09AC0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4ADCD-6D8A-48F9-B2F5-020B55D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904" y="4469306"/>
            <a:ext cx="4912917" cy="2388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644C6C-D302-4BFE-B009-F04A8F60E7B9}"/>
              </a:ext>
            </a:extLst>
          </p:cNvPr>
          <p:cNvSpPr/>
          <p:nvPr/>
        </p:nvSpPr>
        <p:spPr>
          <a:xfrm>
            <a:off x="4761656" y="5478378"/>
            <a:ext cx="2545524" cy="27051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9C3449-9651-474C-8E30-F06BAEEE7B0C}"/>
              </a:ext>
            </a:extLst>
          </p:cNvPr>
          <p:cNvSpPr txBox="1"/>
          <p:nvPr/>
        </p:nvSpPr>
        <p:spPr>
          <a:xfrm>
            <a:off x="9943050" y="4669648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mic Sans MS" panose="030F0702030302020204" pitchFamily="66" charset="0"/>
              </a:rPr>
              <a:t>Factory.getName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code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D1F372-1A32-4266-BA5F-342DDFEB411D}"/>
              </a:ext>
            </a:extLst>
          </p:cNvPr>
          <p:cNvSpPr txBox="1"/>
          <p:nvPr/>
        </p:nvSpPr>
        <p:spPr>
          <a:xfrm>
            <a:off x="8651003" y="427892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0x09AB0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168A48-3FC6-44C3-A3F9-DCBC71F1FB93}"/>
              </a:ext>
            </a:extLst>
          </p:cNvPr>
          <p:cNvSpPr txBox="1"/>
          <p:nvPr/>
        </p:nvSpPr>
        <p:spPr>
          <a:xfrm>
            <a:off x="9942085" y="4276851"/>
            <a:ext cx="1824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String name reference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03702A-181C-4729-B25B-0DF2A7708CBF}"/>
              </a:ext>
            </a:extLst>
          </p:cNvPr>
          <p:cNvCxnSpPr>
            <a:cxnSpLocks/>
          </p:cNvCxnSpPr>
          <p:nvPr/>
        </p:nvCxnSpPr>
        <p:spPr>
          <a:xfrm>
            <a:off x="8671267" y="5315979"/>
            <a:ext cx="311618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12172AD-FA62-4A63-BE2B-C6B4A32BCDF7}"/>
              </a:ext>
            </a:extLst>
          </p:cNvPr>
          <p:cNvSpPr txBox="1"/>
          <p:nvPr/>
        </p:nvSpPr>
        <p:spPr>
          <a:xfrm>
            <a:off x="8623327" y="624258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0x10BF3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3AC9FB-34DF-455F-9483-835A9A33B438}"/>
              </a:ext>
            </a:extLst>
          </p:cNvPr>
          <p:cNvSpPr txBox="1"/>
          <p:nvPr/>
        </p:nvSpPr>
        <p:spPr>
          <a:xfrm>
            <a:off x="9914409" y="6192385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String name value</a:t>
            </a:r>
          </a:p>
          <a:p>
            <a:r>
              <a:rPr lang="en-US" sz="1400" dirty="0">
                <a:latin typeface="Comic Sans MS" panose="030F0702030302020204" pitchFamily="66" charset="0"/>
              </a:rPr>
              <a:t>  = “</a:t>
            </a:r>
            <a:r>
              <a:rPr lang="en-US" sz="1400" dirty="0" err="1">
                <a:latin typeface="Comic Sans MS" panose="030F0702030302020204" pitchFamily="66" charset="0"/>
              </a:rPr>
              <a:t>TheBoxZone</a:t>
            </a:r>
            <a:r>
              <a:rPr lang="en-US" sz="1400" dirty="0">
                <a:latin typeface="Comic Sans MS" panose="030F0702030302020204" pitchFamily="66" charset="0"/>
              </a:rPr>
              <a:t>”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84BC54-492D-495D-9F3E-668FD866E341}"/>
              </a:ext>
            </a:extLst>
          </p:cNvPr>
          <p:cNvCxnSpPr>
            <a:cxnSpLocks/>
          </p:cNvCxnSpPr>
          <p:nvPr/>
        </p:nvCxnSpPr>
        <p:spPr>
          <a:xfrm>
            <a:off x="8671267" y="6166211"/>
            <a:ext cx="311618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6D3242-477E-438A-818C-BDF77A04858D}"/>
              </a:ext>
            </a:extLst>
          </p:cNvPr>
          <p:cNvSpPr txBox="1"/>
          <p:nvPr/>
        </p:nvSpPr>
        <p:spPr>
          <a:xfrm>
            <a:off x="140361" y="57702"/>
            <a:ext cx="7021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Comic Sans MS" panose="030F0702030302020204" pitchFamily="66" charset="0"/>
              </a:rPr>
              <a:t>Disclaimer: Address values are not accurate. They will differ based on Operating System (OS),</a:t>
            </a:r>
          </a:p>
          <a:p>
            <a:r>
              <a:rPr lang="en-US" sz="1200" i="1" dirty="0">
                <a:latin typeface="Comic Sans MS" panose="030F0702030302020204" pitchFamily="66" charset="0"/>
              </a:rPr>
              <a:t>Java Virtual Machine (JVM), and other factors.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D2B08-4F14-4711-8C18-41265EE0C321}"/>
              </a:ext>
            </a:extLst>
          </p:cNvPr>
          <p:cNvSpPr txBox="1"/>
          <p:nvPr/>
        </p:nvSpPr>
        <p:spPr>
          <a:xfrm>
            <a:off x="9020070" y="548692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14158C-1ECB-4F29-9E37-A2704434E1AB}"/>
              </a:ext>
            </a:extLst>
          </p:cNvPr>
          <p:cNvSpPr txBox="1"/>
          <p:nvPr/>
        </p:nvSpPr>
        <p:spPr>
          <a:xfrm>
            <a:off x="10652814" y="5486921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65A7EA72-5DA9-4548-AA2F-C6C7CCD21765}"/>
              </a:ext>
            </a:extLst>
          </p:cNvPr>
          <p:cNvCxnSpPr>
            <a:cxnSpLocks/>
            <a:stCxn id="36" idx="1"/>
            <a:endCxn id="31" idx="1"/>
          </p:cNvCxnSpPr>
          <p:nvPr/>
        </p:nvCxnSpPr>
        <p:spPr>
          <a:xfrm rot="10800000" flipV="1">
            <a:off x="8661435" y="3627500"/>
            <a:ext cx="1504545" cy="490695"/>
          </a:xfrm>
          <a:prstGeom prst="curvedConnector3">
            <a:avLst>
              <a:gd name="adj1" fmla="val 11519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AA850F01-0DEE-44EF-A7DD-B8736B6D186D}"/>
              </a:ext>
            </a:extLst>
          </p:cNvPr>
          <p:cNvCxnSpPr>
            <a:cxnSpLocks/>
            <a:endCxn id="43" idx="1"/>
          </p:cNvCxnSpPr>
          <p:nvPr/>
        </p:nvCxnSpPr>
        <p:spPr>
          <a:xfrm rot="5400000">
            <a:off x="8502993" y="4727154"/>
            <a:ext cx="1820431" cy="1579761"/>
          </a:xfrm>
          <a:prstGeom prst="bentConnector4">
            <a:avLst>
              <a:gd name="adj1" fmla="val -15"/>
              <a:gd name="adj2" fmla="val 11447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1227591-D228-46E9-BD34-DBC4C5F4D1F2}"/>
              </a:ext>
            </a:extLst>
          </p:cNvPr>
          <p:cNvSpPr txBox="1"/>
          <p:nvPr/>
        </p:nvSpPr>
        <p:spPr>
          <a:xfrm>
            <a:off x="10266846" y="448769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= 0x10BF3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FA0179A-4B55-4A00-84C9-9EDDD9D349CC}"/>
              </a:ext>
            </a:extLst>
          </p:cNvPr>
          <p:cNvSpPr/>
          <p:nvPr/>
        </p:nvSpPr>
        <p:spPr>
          <a:xfrm>
            <a:off x="6486676" y="5734083"/>
            <a:ext cx="1312943" cy="27051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6DC24DC7-BE8A-41B6-AD8D-A16A8D7588B0}"/>
              </a:ext>
            </a:extLst>
          </p:cNvPr>
          <p:cNvCxnSpPr>
            <a:cxnSpLocks/>
          </p:cNvCxnSpPr>
          <p:nvPr/>
        </p:nvCxnSpPr>
        <p:spPr>
          <a:xfrm rot="10800000">
            <a:off x="3513221" y="4118197"/>
            <a:ext cx="4286398" cy="1738057"/>
          </a:xfrm>
          <a:prstGeom prst="curvedConnector3">
            <a:avLst>
              <a:gd name="adj1" fmla="val -651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Curved 99">
            <a:extLst>
              <a:ext uri="{FF2B5EF4-FFF2-40B4-BE49-F238E27FC236}">
                <a16:creationId xmlns:a16="http://schemas.microsoft.com/office/drawing/2014/main" id="{FE4026F8-C296-482D-95B7-7D134737E253}"/>
              </a:ext>
            </a:extLst>
          </p:cNvPr>
          <p:cNvCxnSpPr>
            <a:cxnSpLocks/>
          </p:cNvCxnSpPr>
          <p:nvPr/>
        </p:nvCxnSpPr>
        <p:spPr>
          <a:xfrm>
            <a:off x="3080084" y="4034589"/>
            <a:ext cx="5474369" cy="434717"/>
          </a:xfrm>
          <a:prstGeom prst="curvedConnector3">
            <a:avLst>
              <a:gd name="adj1" fmla="val 7813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1323F0EF-A194-444D-815E-89CB51128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99503"/>
              </p:ext>
            </p:extLst>
          </p:nvPr>
        </p:nvGraphicFramePr>
        <p:xfrm>
          <a:off x="5394232" y="870465"/>
          <a:ext cx="2891504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752">
                  <a:extLst>
                    <a:ext uri="{9D8B030D-6E8A-4147-A177-3AD203B41FA5}">
                      <a16:colId xmlns:a16="http://schemas.microsoft.com/office/drawing/2014/main" val="2843532016"/>
                    </a:ext>
                  </a:extLst>
                </a:gridCol>
                <a:gridCol w="1445752">
                  <a:extLst>
                    <a:ext uri="{9D8B030D-6E8A-4147-A177-3AD203B41FA5}">
                      <a16:colId xmlns:a16="http://schemas.microsoft.com/office/drawing/2014/main" val="3548747365"/>
                    </a:ext>
                  </a:extLst>
                </a:gridCol>
              </a:tblGrid>
              <a:tr h="328022">
                <a:tc>
                  <a:txBody>
                    <a:bodyPr/>
                    <a:lstStyle/>
                    <a:p>
                      <a:r>
                        <a:rPr lang="en-US" dirty="0"/>
                        <a:t>Factory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390829"/>
                  </a:ext>
                </a:extLst>
              </a:tr>
              <a:tr h="586987">
                <a:tc>
                  <a:txBody>
                    <a:bodyPr/>
                    <a:lstStyle/>
                    <a:p>
                      <a:r>
                        <a:rPr lang="en-US" dirty="0"/>
                        <a:t>this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05067"/>
                  </a:ext>
                </a:extLst>
              </a:tr>
              <a:tr h="808821">
                <a:tc>
                  <a:txBody>
                    <a:bodyPr/>
                    <a:lstStyle/>
                    <a:p>
                      <a:r>
                        <a:rPr lang="en-US" dirty="0"/>
                        <a:t>String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chars * 2 bytes/byte = 20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419698"/>
                  </a:ext>
                </a:extLst>
              </a:tr>
              <a:tr h="566175">
                <a:tc>
                  <a:txBody>
                    <a:bodyPr/>
                    <a:lstStyle/>
                    <a:p>
                      <a:r>
                        <a:rPr lang="en-US" dirty="0"/>
                        <a:t>Factory.name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instructions ≈ 3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0084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56B79AF-0D4D-4F66-BA58-8F8D8EAFBEC3}"/>
              </a:ext>
            </a:extLst>
          </p:cNvPr>
          <p:cNvSpPr/>
          <p:nvPr/>
        </p:nvSpPr>
        <p:spPr>
          <a:xfrm>
            <a:off x="2429128" y="4020034"/>
            <a:ext cx="526640" cy="277143"/>
          </a:xfrm>
          <a:prstGeom prst="rect">
            <a:avLst/>
          </a:prstGeom>
          <a:solidFill>
            <a:srgbClr val="2B2B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411EE1-4E29-4CBD-A5A6-955B9E3C6882}"/>
              </a:ext>
            </a:extLst>
          </p:cNvPr>
          <p:cNvSpPr/>
          <p:nvPr/>
        </p:nvSpPr>
        <p:spPr>
          <a:xfrm>
            <a:off x="1138990" y="3697706"/>
            <a:ext cx="2926253" cy="90911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F669FF-60A6-424A-9C0B-43C0AD7E387A}"/>
              </a:ext>
            </a:extLst>
          </p:cNvPr>
          <p:cNvSpPr/>
          <p:nvPr/>
        </p:nvSpPr>
        <p:spPr>
          <a:xfrm>
            <a:off x="724845" y="2631562"/>
            <a:ext cx="4347041" cy="24858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1EA74A-6149-4589-93D1-F6561355478E}"/>
              </a:ext>
            </a:extLst>
          </p:cNvPr>
          <p:cNvSpPr/>
          <p:nvPr/>
        </p:nvSpPr>
        <p:spPr>
          <a:xfrm>
            <a:off x="1138990" y="3116453"/>
            <a:ext cx="3932896" cy="39690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30FB0-897C-4D67-9A82-48A98A582D7F}"/>
              </a:ext>
            </a:extLst>
          </p:cNvPr>
          <p:cNvSpPr txBox="1"/>
          <p:nvPr/>
        </p:nvSpPr>
        <p:spPr>
          <a:xfrm>
            <a:off x="384071" y="5596253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Comic Sans MS" panose="030F0702030302020204" pitchFamily="66" charset="0"/>
              </a:rPr>
              <a:t>Suppose we didn’t say this.name</a:t>
            </a:r>
          </a:p>
          <a:p>
            <a:r>
              <a:rPr lang="en-US" sz="1200" i="1" dirty="0">
                <a:latin typeface="Comic Sans MS" panose="030F0702030302020204" pitchFamily="66" charset="0"/>
              </a:rPr>
              <a:t>How does Java know what name</a:t>
            </a:r>
          </a:p>
          <a:p>
            <a:r>
              <a:rPr lang="en-US" sz="1200" i="1" dirty="0">
                <a:latin typeface="Comic Sans MS" panose="030F0702030302020204" pitchFamily="66" charset="0"/>
              </a:rPr>
              <a:t>variable are we referring to?</a:t>
            </a:r>
          </a:p>
        </p:txBody>
      </p:sp>
    </p:spTree>
    <p:extLst>
      <p:ext uri="{BB962C8B-B14F-4D97-AF65-F5344CB8AC3E}">
        <p14:creationId xmlns:p14="http://schemas.microsoft.com/office/powerpoint/2010/main" val="390466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9" grpId="0"/>
      <p:bldP spid="40" grpId="0"/>
      <p:bldP spid="41" grpId="0"/>
      <p:bldP spid="43" grpId="0"/>
      <p:bldP spid="44" grpId="0"/>
      <p:bldP spid="47" grpId="0"/>
      <p:bldP spid="50" grpId="0"/>
      <p:bldP spid="51" grpId="0"/>
      <p:bldP spid="91" grpId="0"/>
      <p:bldP spid="92" grpId="0" animBg="1"/>
      <p:bldP spid="9" grpId="0" animBg="1"/>
      <p:bldP spid="11" grpId="0" animBg="1"/>
      <p:bldP spid="48" grpId="0" animBg="1"/>
      <p:bldP spid="49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this &amp; this()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893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Okay, now consider another example</a:t>
            </a:r>
          </a:p>
          <a:p>
            <a:r>
              <a:rPr lang="en-US" dirty="0">
                <a:latin typeface="Comic Sans MS" panose="030F0702030302020204" pitchFamily="66" charset="0"/>
              </a:rPr>
              <a:t>Lines 9 and 10 are redundant</a:t>
            </a:r>
          </a:p>
          <a:p>
            <a:r>
              <a:rPr lang="en-US" dirty="0">
                <a:latin typeface="Comic Sans MS" panose="030F0702030302020204" pitchFamily="66" charset="0"/>
              </a:rPr>
              <a:t>Also, we don’t need to call this() multiple times, you can only call it once</a:t>
            </a:r>
          </a:p>
          <a:p>
            <a:r>
              <a:rPr lang="en-US" dirty="0">
                <a:latin typeface="Comic Sans MS" panose="030F0702030302020204" pitchFamily="66" charset="0"/>
              </a:rPr>
              <a:t>If you do call this(), it must be the first statement of your constructor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ED06A-73BF-47F7-9A1D-379C4801F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89" y="0"/>
            <a:ext cx="598251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2311B0-3DCA-4CCA-A5B5-C469C29D1707}"/>
              </a:ext>
            </a:extLst>
          </p:cNvPr>
          <p:cNvSpPr/>
          <p:nvPr/>
        </p:nvSpPr>
        <p:spPr>
          <a:xfrm>
            <a:off x="6209489" y="2606843"/>
            <a:ext cx="3054827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F309A-3511-4F3F-A4EB-88C969AF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2055813"/>
            <a:ext cx="40767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9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E60C-C938-4312-B040-8AEBA089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== &amp; 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59B4-ED37-4157-ABC9-7FD6511A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== means </a:t>
            </a:r>
            <a:r>
              <a:rPr lang="en-US" b="1" dirty="0">
                <a:latin typeface="Comic Sans MS" panose="030F0702030302020204" pitchFamily="66" charset="0"/>
              </a:rPr>
              <a:t>comparison</a:t>
            </a:r>
            <a:r>
              <a:rPr lang="en-US" dirty="0">
                <a:latin typeface="Comic Sans MS" panose="030F0702030302020204" pitchFamily="66" charset="0"/>
              </a:rPr>
              <a:t>. Does this equal something else</a:t>
            </a:r>
          </a:p>
          <a:p>
            <a:r>
              <a:rPr lang="en-US" dirty="0">
                <a:latin typeface="Comic Sans MS" panose="030F0702030302020204" pitchFamily="66" charset="0"/>
              </a:rPr>
              <a:t>= means </a:t>
            </a:r>
            <a:r>
              <a:rPr lang="en-US" b="1" dirty="0">
                <a:latin typeface="Comic Sans MS" panose="030F0702030302020204" pitchFamily="66" charset="0"/>
              </a:rPr>
              <a:t>assignment</a:t>
            </a:r>
            <a:r>
              <a:rPr lang="en-US" dirty="0">
                <a:latin typeface="Comic Sans MS" panose="030F0702030302020204" pitchFamily="66" charset="0"/>
              </a:rPr>
              <a:t>. Setting a variable’s value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This will return what you assign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Hidden error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B0410-72BC-40B8-93E4-44A49C0E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522" y="3863975"/>
            <a:ext cx="817245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0AEF85-334B-4B3D-8F7E-78B181927C6B}"/>
              </a:ext>
            </a:extLst>
          </p:cNvPr>
          <p:cNvSpPr/>
          <p:nvPr/>
        </p:nvSpPr>
        <p:spPr>
          <a:xfrm>
            <a:off x="8454189" y="4596064"/>
            <a:ext cx="2261938" cy="4251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D7E341-0A56-41C4-A3C4-5AE3E15FC2A9}"/>
              </a:ext>
            </a:extLst>
          </p:cNvPr>
          <p:cNvSpPr/>
          <p:nvPr/>
        </p:nvSpPr>
        <p:spPr>
          <a:xfrm>
            <a:off x="5454315" y="6007768"/>
            <a:ext cx="1636296" cy="4851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0BAF25288FC419CE1DD349875AD04" ma:contentTypeVersion="0" ma:contentTypeDescription="Create a new document." ma:contentTypeScope="" ma:versionID="14454528e7bc7f9849ec05334ace366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3570d17e4c36c33a339b60eea46ecc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6842A-4F73-440F-B07A-FFB5896008B1}">
  <ds:schemaRefs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19798C9-3492-4C4B-B544-878EB6ED6C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A03C06F-B270-4227-A55A-B2D22A0FAF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1468</Words>
  <Application>Microsoft Office PowerPoint</Application>
  <PresentationFormat>Widescreen</PresentationFormat>
  <Paragraphs>288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Comic Sans MS</vt:lpstr>
      <vt:lpstr>Consolas</vt:lpstr>
      <vt:lpstr>Office Theme</vt:lpstr>
      <vt:lpstr>CISC 181 – 052L</vt:lpstr>
      <vt:lpstr>some quick things</vt:lpstr>
      <vt:lpstr>Grading</vt:lpstr>
      <vt:lpstr>Labs Now Due on Mondays</vt:lpstr>
      <vt:lpstr>No Duplicate Behavior</vt:lpstr>
      <vt:lpstr>this &amp; this()</vt:lpstr>
      <vt:lpstr>this &amp; this()</vt:lpstr>
      <vt:lpstr>this &amp; this()</vt:lpstr>
      <vt:lpstr>== &amp; =</vt:lpstr>
      <vt:lpstr>Unit Testing &amp; Edge Cases</vt:lpstr>
      <vt:lpstr>Unit Testing &amp; Edge Cases</vt:lpstr>
      <vt:lpstr>Boolean Logic</vt:lpstr>
      <vt:lpstr>style</vt:lpstr>
      <vt:lpstr>The Method Signature</vt:lpstr>
      <vt:lpstr>What Access Modifier to Use</vt:lpstr>
      <vt:lpstr>Access Modifiers: Protected &amp; (default)</vt:lpstr>
      <vt:lpstr>Static</vt:lpstr>
      <vt:lpstr>Packages</vt:lpstr>
      <vt:lpstr>Looking  ahead  to  lab  3</vt:lpstr>
      <vt:lpstr>the new stuff for Lab 3 (overview)</vt:lpstr>
      <vt:lpstr>Encapsulation</vt:lpstr>
      <vt:lpstr>Inheritance</vt:lpstr>
      <vt:lpstr>Inheritance</vt:lpstr>
      <vt:lpstr>Java Types</vt:lpstr>
      <vt:lpstr>Arrays with Primitive Types</vt:lpstr>
      <vt:lpstr>Arrays with Primitive Types</vt:lpstr>
      <vt:lpstr>Arrays with Primitive Types</vt:lpstr>
      <vt:lpstr>Arrays with Primitive Types (Practice)</vt:lpstr>
      <vt:lpstr>that’s all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 181 – 052L</dc:title>
  <dc:creator>Villemarette, James</dc:creator>
  <cp:lastModifiedBy>James Villemarette</cp:lastModifiedBy>
  <cp:revision>4</cp:revision>
  <dcterms:created xsi:type="dcterms:W3CDTF">2021-03-08T23:26:07Z</dcterms:created>
  <dcterms:modified xsi:type="dcterms:W3CDTF">2022-03-28T21:55:29Z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0x010100E000BAF25288FC419CE1DD349875AD04</vt:lpwstr>
  </property>
</Properties>
</file>